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slideLayouts/slideLayout63.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0" r:id="rId5"/>
    <p:sldMasterId id="2147483702" r:id="rId6"/>
    <p:sldMasterId id="2147483714" r:id="rId7"/>
  </p:sldMasterIdLst>
  <p:notesMasterIdLst>
    <p:notesMasterId r:id="rId60"/>
  </p:notesMasterIdLst>
  <p:sldIdLst>
    <p:sldId id="256" r:id="rId8"/>
    <p:sldId id="257" r:id="rId9"/>
    <p:sldId id="258" r:id="rId10"/>
    <p:sldId id="259" r:id="rId11"/>
    <p:sldId id="260" r:id="rId12"/>
    <p:sldId id="261" r:id="rId13"/>
    <p:sldId id="262" r:id="rId14"/>
    <p:sldId id="263" r:id="rId15"/>
    <p:sldId id="264" r:id="rId16"/>
    <p:sldId id="265" r:id="rId17"/>
    <p:sldId id="266"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303" r:id="rId32"/>
    <p:sldId id="304" r:id="rId33"/>
    <p:sldId id="305" r:id="rId34"/>
    <p:sldId id="306" r:id="rId35"/>
    <p:sldId id="307" r:id="rId36"/>
    <p:sldId id="268" r:id="rId37"/>
    <p:sldId id="269" r:id="rId38"/>
    <p:sldId id="270" r:id="rId39"/>
    <p:sldId id="271" r:id="rId40"/>
    <p:sldId id="272" r:id="rId41"/>
    <p:sldId id="273" r:id="rId42"/>
    <p:sldId id="274" r:id="rId43"/>
    <p:sldId id="275" r:id="rId44"/>
    <p:sldId id="276" r:id="rId45"/>
    <p:sldId id="277" r:id="rId46"/>
    <p:sldId id="278" r:id="rId47"/>
    <p:sldId id="279" r:id="rId48"/>
    <p:sldId id="280" r:id="rId49"/>
    <p:sldId id="281" r:id="rId50"/>
    <p:sldId id="282" r:id="rId51"/>
    <p:sldId id="283" r:id="rId52"/>
    <p:sldId id="284" r:id="rId53"/>
    <p:sldId id="285" r:id="rId54"/>
    <p:sldId id="286" r:id="rId55"/>
    <p:sldId id="287" r:id="rId56"/>
    <p:sldId id="288" r:id="rId57"/>
    <p:sldId id="289" r:id="rId58"/>
    <p:sldId id="308"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68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49105F-8383-422C-BB35-2CFBE78A24ED}" type="datetimeFigureOut">
              <a:rPr lang="en-US" smtClean="0"/>
              <a:pPr/>
              <a:t>10/15/2009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2BF5A3-FC7A-44BA-BCF5-ADA9E80653E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12</a:t>
            </a:fld>
            <a:endParaRPr lang="en-US" dirty="0">
              <a:solidFill>
                <a:prstClr val="black"/>
              </a:solidFill>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First tweet May 4</a:t>
            </a:r>
            <a:r>
              <a:rPr lang="en-US" baseline="30000" dirty="0" smtClean="0"/>
              <a:t>th</a:t>
            </a:r>
            <a:r>
              <a:rPr lang="en-US" dirty="0" smtClean="0"/>
              <a:t>.</a:t>
            </a:r>
          </a:p>
          <a:p>
            <a:endParaRPr lang="en-US" dirty="0" smtClean="0"/>
          </a:p>
          <a:p>
            <a:r>
              <a:rPr lang="en-US" dirty="0" smtClean="0"/>
              <a:t>Many municipal, state and federal agencies have been using Twitter for the past couple of years. </a:t>
            </a:r>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13</a:t>
            </a:fld>
            <a:endParaRPr lang="en-US" dirty="0">
              <a:solidFill>
                <a:prstClr val="black"/>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Even at the individual level, when a user answers the question “What are you doing?”, they’re promoting themselves or a part of their daily lives (however mundane that might be).</a:t>
            </a:r>
          </a:p>
          <a:p>
            <a:endParaRPr lang="en-US" dirty="0" smtClean="0"/>
          </a:p>
          <a:p>
            <a:r>
              <a:rPr lang="en-US" dirty="0" smtClean="0"/>
              <a:t>CLICK</a:t>
            </a:r>
          </a:p>
          <a:p>
            <a:r>
              <a:rPr lang="en-US" dirty="0" smtClean="0"/>
              <a:t>A more appropriate question here would be “What do you want to tell people?”</a:t>
            </a:r>
          </a:p>
          <a:p>
            <a:endParaRPr lang="en-US" dirty="0" smtClean="0"/>
          </a:p>
          <a:p>
            <a:endParaRPr lang="en-US" dirty="0" smtClean="0"/>
          </a:p>
          <a:p>
            <a:r>
              <a:rPr lang="en-US" dirty="0" smtClean="0"/>
              <a:t>NEXT SLIDE</a:t>
            </a:r>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14</a:t>
            </a:fld>
            <a:endParaRPr lang="en-US" dirty="0">
              <a:solidFill>
                <a:prstClr val="black"/>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Accordingly, Twitter was first used to promote 311 Online as part of a one-way, outbound communications strategy.</a:t>
            </a:r>
            <a:endParaRPr lang="en-US" dirty="0"/>
          </a:p>
          <a:p>
            <a:endParaRPr lang="en-US" dirty="0" smtClean="0"/>
          </a:p>
          <a:p>
            <a:endParaRPr lang="en-US" dirty="0" smtClean="0"/>
          </a:p>
          <a:p>
            <a:r>
              <a:rPr lang="en-US" dirty="0" smtClean="0"/>
              <a:t>NEXT SLIDE</a:t>
            </a:r>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15</a:t>
            </a:fld>
            <a:endParaRPr lang="en-US" dirty="0">
              <a:solidFill>
                <a:prstClr val="black"/>
              </a:solidFill>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311 Online is a website that provides all the information and many of the same services that the call center provides.</a:t>
            </a:r>
          </a:p>
          <a:p>
            <a:endParaRPr lang="en-US" dirty="0" smtClean="0"/>
          </a:p>
          <a:p>
            <a:r>
              <a:rPr lang="en-US" dirty="0" smtClean="0"/>
              <a:t>Let’s say you want to know how to dispose of a large item.</a:t>
            </a:r>
          </a:p>
          <a:p>
            <a:endParaRPr lang="en-US" dirty="0" smtClean="0"/>
          </a:p>
          <a:p>
            <a:r>
              <a:rPr lang="en-US" dirty="0" smtClean="0"/>
              <a:t>CLICK</a:t>
            </a:r>
          </a:p>
          <a:p>
            <a:endParaRPr lang="en-US" dirty="0"/>
          </a:p>
          <a:p>
            <a:r>
              <a:rPr lang="en-US" dirty="0" smtClean="0"/>
              <a:t>NEXT SLIDE</a:t>
            </a:r>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16</a:t>
            </a:fld>
            <a:endParaRPr lang="en-US" dirty="0">
              <a:solidFill>
                <a:prstClr val="black"/>
              </a:solidFill>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17</a:t>
            </a:fld>
            <a:endParaRPr lang="en-US" dirty="0">
              <a:solidFill>
                <a:prstClr val="black"/>
              </a:solidFill>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case, selecting one of the links beneath the description of the service routes the user to Department of Sanitation webpage.</a:t>
            </a:r>
          </a:p>
          <a:p>
            <a:endParaRPr lang="en-US" dirty="0" smtClean="0"/>
          </a:p>
          <a:p>
            <a:r>
              <a:rPr lang="en-US" dirty="0" smtClean="0"/>
              <a:t>We want to direct our Twitter followers to this page because we know this is a popular service based on call volumes and views of this specific webpage.</a:t>
            </a:r>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18</a:t>
            </a:fld>
            <a:endParaRPr lang="en-US" dirty="0">
              <a:solidFill>
                <a:prstClr val="black"/>
              </a:solidFill>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Paste the link into bit.ly, which is a free URL shortening service. </a:t>
            </a:r>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19</a:t>
            </a:fld>
            <a:endParaRPr lang="en-US" dirty="0">
              <a:solidFill>
                <a:prstClr val="black"/>
              </a:solidFill>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Beyond the convenience of being able to work with a shorter link, one of the most useful bit.ly features lies in its ability to track the number of times one of its links is clicked on. </a:t>
            </a:r>
          </a:p>
          <a:p>
            <a:endParaRPr lang="en-US" dirty="0" smtClean="0"/>
          </a:p>
          <a:p>
            <a:r>
              <a:rPr lang="en-US" dirty="0" smtClean="0"/>
              <a:t>This can help gauge interest in a particular topic.</a:t>
            </a:r>
          </a:p>
          <a:p>
            <a:endParaRPr lang="en-US" dirty="0" smtClean="0"/>
          </a:p>
          <a:p>
            <a:r>
              <a:rPr lang="en-US" dirty="0" smtClean="0"/>
              <a:t>NEXT SLIDE</a:t>
            </a:r>
          </a:p>
          <a:p>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20</a:t>
            </a:fld>
            <a:endParaRPr lang="en-US" dirty="0">
              <a:solidFill>
                <a:prstClr val="black"/>
              </a:solidFill>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21</a:t>
            </a:fld>
            <a:endParaRPr lang="en-US" dirty="0">
              <a:solidFill>
                <a:prstClr val="black"/>
              </a:solidFill>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our followers began to ask us questions, we initially did nothing. Although we could answer them, we weren’t sure what the ramifications of responding directly would be. </a:t>
            </a:r>
          </a:p>
          <a:p>
            <a:endParaRPr lang="en-US" dirty="0" smtClean="0"/>
          </a:p>
          <a:p>
            <a:r>
              <a:rPr lang="en-US" dirty="0" smtClean="0"/>
              <a:t>CLICK</a:t>
            </a:r>
          </a:p>
          <a:p>
            <a:endParaRPr lang="en-US" dirty="0"/>
          </a:p>
          <a:p>
            <a:r>
              <a:rPr lang="en-US" dirty="0"/>
              <a:t>B</a:t>
            </a:r>
            <a:r>
              <a:rPr lang="en-US" dirty="0" smtClean="0"/>
              <a:t>rought to light the fact that however simple Twitter might seem, a good deal of consideration must be put into answering these questions.</a:t>
            </a:r>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22</a:t>
            </a:fld>
            <a:endParaRPr lang="en-US" dirty="0">
              <a:solidFill>
                <a:prstClr val="black"/>
              </a:solidFill>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6421" y="4344025"/>
            <a:ext cx="5485158" cy="4425221"/>
          </a:xfrm>
        </p:spPr>
        <p:txBody>
          <a:bodyPr>
            <a:normAutofit/>
          </a:bodyPr>
          <a:lstStyle/>
          <a:p>
            <a:r>
              <a:rPr lang="en-US" dirty="0" smtClean="0"/>
              <a:t>We responded to the first few inquiries indirectly.</a:t>
            </a:r>
          </a:p>
          <a:p>
            <a:endParaRPr lang="en-US" dirty="0" smtClean="0"/>
          </a:p>
          <a:p>
            <a:r>
              <a:rPr lang="en-US" dirty="0" smtClean="0"/>
              <a:t>Our Twitter followers expect 311 to interact  with them individually, since our core competency and mission is to provide strong customer service.</a:t>
            </a:r>
          </a:p>
          <a:p>
            <a:endParaRPr lang="en-US" dirty="0" smtClean="0"/>
          </a:p>
          <a:p>
            <a:r>
              <a:rPr lang="en-US" dirty="0" smtClean="0"/>
              <a:t>CLICK, read slide, then below:</a:t>
            </a:r>
          </a:p>
          <a:p>
            <a:endParaRPr lang="en-US" dirty="0" smtClean="0"/>
          </a:p>
          <a:p>
            <a:r>
              <a:rPr lang="en-US" dirty="0" smtClean="0"/>
              <a:t>Operating outside these norms can garner negative attention, which can be magnified rapidly depending on the channel used.  </a:t>
            </a:r>
          </a:p>
          <a:p>
            <a:endParaRPr lang="en-US" dirty="0"/>
          </a:p>
          <a:p>
            <a:r>
              <a:rPr lang="en-US" dirty="0" smtClean="0"/>
              <a:t>In the case of Twitter, all it takes is a single negative comment  made by one or two popular users to spark a torrent of negative attention. </a:t>
            </a:r>
          </a:p>
          <a:p>
            <a:endParaRPr lang="en-US" dirty="0"/>
          </a:p>
          <a:p>
            <a:r>
              <a:rPr lang="en-US" dirty="0" smtClean="0"/>
              <a:t>Conversely, one well-timed response can diffuse a potentially damaging situation.</a:t>
            </a:r>
          </a:p>
          <a:p>
            <a:endParaRPr lang="en-US" dirty="0"/>
          </a:p>
          <a:p>
            <a:r>
              <a:rPr lang="en-US" dirty="0" smtClean="0"/>
              <a:t>We haven’t yet experienced this situation, but it’s important to realize that it can happen. </a:t>
            </a:r>
          </a:p>
          <a:p>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23</a:t>
            </a:fld>
            <a:endParaRPr lang="en-US" dirty="0">
              <a:solidFill>
                <a:prstClr val="black"/>
              </a:solidFill>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We’ve only received a handful of inquiries since then, but expect the number to increase as more people follow us.</a:t>
            </a:r>
          </a:p>
          <a:p>
            <a:endParaRPr lang="en-US" dirty="0" smtClean="0"/>
          </a:p>
          <a:p>
            <a:r>
              <a:rPr lang="en-US" dirty="0" smtClean="0"/>
              <a:t>CLICK</a:t>
            </a:r>
          </a:p>
          <a:p>
            <a:endParaRPr lang="en-US" dirty="0" smtClean="0"/>
          </a:p>
          <a:p>
            <a:r>
              <a:rPr lang="en-US" dirty="0" smtClean="0"/>
              <a:t>To answer the previously mentioned question about boundaries, we’ve set a boundary whereby we limit responses to information that can be found on public City agency websites. </a:t>
            </a:r>
          </a:p>
          <a:p>
            <a:endParaRPr lang="en-US" dirty="0" smtClean="0"/>
          </a:p>
          <a:p>
            <a:r>
              <a:rPr lang="en-US" dirty="0" smtClean="0"/>
              <a:t>We aren’t directing the public to non-NYC.gov sites, except in cases in which an organization has partnered with a City agency.</a:t>
            </a:r>
          </a:p>
          <a:p>
            <a:endParaRPr lang="en-US" dirty="0" smtClean="0"/>
          </a:p>
          <a:p>
            <a:r>
              <a:rPr lang="en-US" dirty="0" smtClean="0"/>
              <a:t>This practice is analogous to the one our call takers follow in that they will only provide information that exists in our database. </a:t>
            </a:r>
          </a:p>
          <a:p>
            <a:endParaRPr lang="en-US" dirty="0" smtClean="0"/>
          </a:p>
          <a:p>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24</a:t>
            </a:fld>
            <a:endParaRPr lang="en-US" dirty="0">
              <a:solidFill>
                <a:prstClr val="black"/>
              </a:solidFill>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We’re providing a hub around which discussions and commentary about the City can revolve. </a:t>
            </a:r>
            <a:r>
              <a:rPr lang="en-US" smtClean="0"/>
              <a:t>This gives us a </a:t>
            </a:r>
            <a:r>
              <a:rPr lang="en-US" dirty="0" smtClean="0"/>
              <a:t>window into public sentiment.</a:t>
            </a:r>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25</a:t>
            </a:fld>
            <a:endParaRPr lang="en-US" dirty="0">
              <a:solidFill>
                <a:prstClr val="black"/>
              </a:solidFill>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 slide, discuss this:</a:t>
            </a:r>
          </a:p>
          <a:p>
            <a:endParaRPr lang="en-US" dirty="0" smtClean="0"/>
          </a:p>
          <a:p>
            <a:r>
              <a:rPr lang="en-US" dirty="0" smtClean="0"/>
              <a:t>Events, like the recent Citywide Bocce competition or Columbus Day Parade.</a:t>
            </a:r>
          </a:p>
          <a:p>
            <a:endParaRPr lang="en-US" dirty="0" smtClean="0"/>
          </a:p>
          <a:p>
            <a:r>
              <a:rPr lang="en-US" dirty="0" smtClean="0"/>
              <a:t>Citywide initiatives like the rehabilitation of Brooklyn’s </a:t>
            </a:r>
            <a:r>
              <a:rPr lang="en-US" dirty="0" err="1" smtClean="0"/>
              <a:t>Gowanus</a:t>
            </a:r>
            <a:r>
              <a:rPr lang="en-US" dirty="0" smtClean="0"/>
              <a:t> Canal or the Dept of Finance’s Penalty Relief Program.</a:t>
            </a:r>
          </a:p>
          <a:p>
            <a:endParaRPr lang="en-US" dirty="0" smtClean="0"/>
          </a:p>
          <a:p>
            <a:r>
              <a:rPr lang="en-US" dirty="0" smtClean="0"/>
              <a:t>Most frequently used 311 Online services, like how to find an item lost in a cab or how to get rid of a gallon of old turpentine. </a:t>
            </a:r>
          </a:p>
          <a:p>
            <a:endParaRPr lang="en-US" dirty="0" smtClean="0"/>
          </a:p>
          <a:p>
            <a:r>
              <a:rPr lang="en-US" dirty="0" smtClean="0"/>
              <a:t>We’re in a position to know what the public is interested in because we’re constantly extracting information about the most popular services from our call center and 311 Online.</a:t>
            </a:r>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26</a:t>
            </a:fld>
            <a:endParaRPr lang="en-US" dirty="0">
              <a:solidFill>
                <a:prstClr val="black"/>
              </a:solidFill>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Multiple people can manage a single (or multiple) Twitter accounts without confusion.</a:t>
            </a:r>
          </a:p>
          <a:p>
            <a:endParaRPr lang="en-US" dirty="0" smtClean="0"/>
          </a:p>
          <a:p>
            <a:r>
              <a:rPr lang="en-US" dirty="0" smtClean="0"/>
              <a:t>Allows assignment of responses to different individuals. </a:t>
            </a:r>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27</a:t>
            </a:fld>
            <a:endParaRPr lang="en-US" dirty="0">
              <a:solidFill>
                <a:prstClr val="black"/>
              </a:solidFill>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Ideas include creating a blog to develop 311’s personality online and a forum that would allow the public to comment about specific services and their overall experiences in dealing with the City. A forum could provide us with an even deeper, more candid view of public sentiment  as people have conversations about us on our turf.</a:t>
            </a:r>
          </a:p>
          <a:p>
            <a:endParaRPr lang="en-US" dirty="0" smtClean="0"/>
          </a:p>
          <a:p>
            <a:r>
              <a:rPr lang="en-US" dirty="0" smtClean="0"/>
              <a:t>We’ve translated  the information sharing portion of our call center experience to Twitter. Although we’re not advertising it, we’re also prepared to accept service requests through Twitter. We’re not sure what type of requests to expect and what format the request related information will come in, but we’re approaching it as a learning experience.</a:t>
            </a:r>
            <a:endParaRPr lang="en-US" dirty="0"/>
          </a:p>
        </p:txBody>
      </p:sp>
      <p:sp>
        <p:nvSpPr>
          <p:cNvPr id="4" name="Slide Number Placeholder 3"/>
          <p:cNvSpPr>
            <a:spLocks noGrp="1"/>
          </p:cNvSpPr>
          <p:nvPr>
            <p:ph type="sldNum" sz="quarter" idx="10"/>
          </p:nvPr>
        </p:nvSpPr>
        <p:spPr/>
        <p:txBody>
          <a:bodyPr/>
          <a:lstStyle/>
          <a:p>
            <a:pPr algn="r" rtl="0" fontAlgn="base">
              <a:spcBef>
                <a:spcPct val="0"/>
              </a:spcBef>
              <a:spcAft>
                <a:spcPct val="0"/>
              </a:spcAft>
            </a:pPr>
            <a:fld id="{E45BAA00-EDD5-4CAE-972E-A5E0C7017A53}" type="slidenum">
              <a:rPr lang="en-US">
                <a:solidFill>
                  <a:prstClr val="black"/>
                </a:solidFill>
                <a:latin typeface="Arial" charset="0"/>
              </a:rPr>
              <a:pPr algn="r" rtl="0" fontAlgn="base">
                <a:spcBef>
                  <a:spcPct val="0"/>
                </a:spcBef>
                <a:spcAft>
                  <a:spcPct val="0"/>
                </a:spcAft>
              </a:pPr>
              <a:t>29</a:t>
            </a:fld>
            <a:endParaRPr lang="en-US" dirty="0">
              <a:solidFill>
                <a:prstClr val="black"/>
              </a:solidFill>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algn="r" defTabSz="900113" rtl="0" fontAlgn="base">
              <a:spcBef>
                <a:spcPct val="0"/>
              </a:spcBef>
              <a:spcAft>
                <a:spcPct val="0"/>
              </a:spcAft>
            </a:pPr>
            <a:fld id="{6ACE6C37-79FF-49E5-9800-DE65A2258941}" type="slidenum">
              <a:rPr lang="en-US" sz="1200" kern="1200">
                <a:solidFill>
                  <a:prstClr val="black"/>
                </a:solidFill>
                <a:latin typeface="Arial" pitchFamily="34" charset="0"/>
                <a:ea typeface="ＭＳ Ｐゴシック"/>
                <a:cs typeface="ＭＳ Ｐゴシック"/>
              </a:rPr>
              <a:pPr algn="r" defTabSz="900113" rtl="0" fontAlgn="base">
                <a:spcBef>
                  <a:spcPct val="0"/>
                </a:spcBef>
                <a:spcAft>
                  <a:spcPct val="0"/>
                </a:spcAft>
              </a:pPr>
              <a:t>30</a:t>
            </a:fld>
            <a:endParaRPr lang="en-US" sz="1200" kern="1200">
              <a:solidFill>
                <a:prstClr val="black"/>
              </a:solidFill>
              <a:latin typeface="Arial" pitchFamily="34" charset="0"/>
              <a:ea typeface="ＭＳ Ｐゴシック"/>
              <a:cs typeface="ＭＳ Ｐゴシック"/>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6" name="Rectangle 3"/>
          <p:cNvSpPr>
            <a:spLocks noGrp="1" noChangeArrowheads="1"/>
          </p:cNvSpPr>
          <p:nvPr>
            <p:ph type="body" idx="1"/>
          </p:nvPr>
        </p:nvSpPr>
        <p:spPr bwMode="auto">
          <a:noFill/>
        </p:spPr>
        <p:txBody>
          <a:bodyPr wrap="square" lIns="89703" tIns="44849" rIns="89703" bIns="44849" numCol="1" anchor="t" anchorCtr="0" compatLnSpc="1">
            <a:prstTxWarp prst="textNoShape">
              <a:avLst/>
            </a:prstTxWarp>
          </a:bodyPr>
          <a:lstStyle/>
          <a:p>
            <a:pPr eaLnBrk="1" hangingPunct="1">
              <a:spcBef>
                <a:spcPct val="0"/>
              </a:spcBef>
            </a:pPr>
            <a:endParaRPr lang="en-US" smtClean="0">
              <a:latin typeface="Arial" pitchFamily="34" charset="0"/>
              <a:ea typeface="ＭＳ Ｐゴシック"/>
              <a:cs typeface="ＭＳ Ｐゴシック"/>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As IT professionals, we are all used to dealing with changing technology. But since popular adoption of the internet, the rate of change has increased and IT-related developments are affecting nearly every aspect of how organizations operate. More of our colleagues in departments throughout our agencies need to adjust to this environment. </a:t>
            </a:r>
            <a:br>
              <a:rPr lang="en-US" smtClean="0"/>
            </a:br>
            <a:r>
              <a:rPr lang="en-US" smtClean="0"/>
              <a:t/>
            </a:r>
            <a:br>
              <a:rPr lang="en-US" smtClean="0"/>
            </a:br>
            <a:r>
              <a:rPr lang="en-US" smtClean="0"/>
              <a:t>The rapid growth of social media tools is one example of this change; through them organizations are learning new ways to communicate directly to the public. I’d like to briefly review Parks initial use of social media in the context of one key decision that faces our organizations: now that these platforms exist which allow everyone in an organization the ability to communicate messages to the public, how do we best structure the use of these social networks? </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5C62C421-7374-4208-876B-E2F7978C8253}" type="slidenum">
              <a:rPr lang="en-US" sz="1200" kern="1200">
                <a:solidFill>
                  <a:prstClr val="black"/>
                </a:solidFill>
                <a:latin typeface="Arial" pitchFamily="34" charset="0"/>
              </a:rPr>
              <a:pPr algn="r" rtl="0" fontAlgn="base">
                <a:spcBef>
                  <a:spcPct val="0"/>
                </a:spcBef>
                <a:spcAft>
                  <a:spcPct val="0"/>
                </a:spcAft>
                <a:defRPr/>
              </a:pPr>
              <a:t>31</a:t>
            </a:fld>
            <a:endParaRPr lang="en-US" sz="1200" kern="1200">
              <a:solidFill>
                <a:prstClr val="black"/>
              </a:solidFill>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The popular social networking sites provide access to large communities online, and the ability to share media such as photos and video which can convey ideas in ways that words sometimes cannot. In structuring our social media accounts, we chose a strategy of establishing one account per service which would serve as our sole official presence on each target website. This served the short term goal of establishing a following on each site that could be built upon and cross-marketed amongst the sites. We targeted four sites to build our social networking base. </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675B5C3F-9B82-4D16-AD0C-BADFCDC5E3EB}" type="slidenum">
              <a:rPr lang="en-US" sz="1200" kern="1200">
                <a:solidFill>
                  <a:prstClr val="black"/>
                </a:solidFill>
                <a:latin typeface="Arial" pitchFamily="34" charset="0"/>
              </a:rPr>
              <a:pPr algn="r" rtl="0" fontAlgn="base">
                <a:spcBef>
                  <a:spcPct val="0"/>
                </a:spcBef>
                <a:spcAft>
                  <a:spcPct val="0"/>
                </a:spcAft>
                <a:defRPr/>
              </a:pPr>
              <a:t>32</a:t>
            </a:fld>
            <a:endParaRPr lang="en-US" sz="1200" kern="1200">
              <a:solidFill>
                <a:prstClr val="black"/>
              </a:solidFill>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We created a Facebook account to reach their extensive user base. The nature of the site allows us to use a conversational and fun voice in keeping with the Parks image. We post a status update every day and monitor responses.</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DFE1A481-BCA7-4999-84D9-F51C00D2BF64}" type="slidenum">
              <a:rPr lang="en-US" sz="1200" kern="1200">
                <a:solidFill>
                  <a:prstClr val="black"/>
                </a:solidFill>
                <a:latin typeface="Arial" pitchFamily="34" charset="0"/>
              </a:rPr>
              <a:pPr algn="r" rtl="0" fontAlgn="base">
                <a:spcBef>
                  <a:spcPct val="0"/>
                </a:spcBef>
                <a:spcAft>
                  <a:spcPct val="0"/>
                </a:spcAft>
                <a:defRPr/>
              </a:pPr>
              <a:t>33</a:t>
            </a:fld>
            <a:endParaRPr lang="en-US" sz="1200" kern="1200">
              <a:solidFill>
                <a:prstClr val="black"/>
              </a:solidFill>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Utilizing Flickr has given us an opportunity to share the beautiful sights of NYC’s parks in photos taken by Parks’ in-house photographers. We often upload photos timed to events such as change of season, but sometimes it’s just because we’ve seen something particularly eye-catching. </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F7D7DDA7-78AF-4B4D-9F01-286961C02430}" type="slidenum">
              <a:rPr lang="en-US" sz="1200" kern="1200">
                <a:solidFill>
                  <a:prstClr val="black"/>
                </a:solidFill>
                <a:latin typeface="Arial" pitchFamily="34" charset="0"/>
              </a:rPr>
              <a:pPr algn="r" rtl="0" fontAlgn="base">
                <a:spcBef>
                  <a:spcPct val="0"/>
                </a:spcBef>
                <a:spcAft>
                  <a:spcPct val="0"/>
                </a:spcAft>
                <a:defRPr/>
              </a:pPr>
              <a:t>34</a:t>
            </a:fld>
            <a:endParaRPr lang="en-US" sz="1200" kern="1200">
              <a:solidFill>
                <a:prstClr val="black"/>
              </a:solidFill>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We also created a New York City Parks “group pool”, which allows users to post their own often-stunning images of Parks. We are setting up a feature on our website to highlight one photo each month as a way of recognizing the public photographers’ efforts.</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98D3BA5F-A6CB-4C79-AC67-A52FEB974134}" type="slidenum">
              <a:rPr lang="en-US" sz="1200" kern="1200">
                <a:solidFill>
                  <a:prstClr val="black"/>
                </a:solidFill>
                <a:latin typeface="Arial" pitchFamily="34" charset="0"/>
              </a:rPr>
              <a:pPr algn="r" rtl="0" fontAlgn="base">
                <a:spcBef>
                  <a:spcPct val="0"/>
                </a:spcBef>
                <a:spcAft>
                  <a:spcPct val="0"/>
                </a:spcAft>
                <a:defRPr/>
              </a:pPr>
              <a:t>35</a:t>
            </a:fld>
            <a:endParaRPr lang="en-US" sz="1200" kern="1200">
              <a:solidFill>
                <a:prstClr val="black"/>
              </a:solidFill>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Twitter has been a great outlet for posting links to our events, newsletters, and press releases. The real-time nature allows us to send dozens of messages each day, and we have automated much of the process through Twitter’s public API.</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108870C6-8A0D-44BA-9D13-22D3A51496B2}" type="slidenum">
              <a:rPr lang="en-US" sz="1200" kern="1200">
                <a:solidFill>
                  <a:prstClr val="black"/>
                </a:solidFill>
                <a:latin typeface="Arial" pitchFamily="34" charset="0"/>
              </a:rPr>
              <a:pPr algn="r" rtl="0" fontAlgn="base">
                <a:spcBef>
                  <a:spcPct val="0"/>
                </a:spcBef>
                <a:spcAft>
                  <a:spcPct val="0"/>
                </a:spcAft>
                <a:defRPr/>
              </a:pPr>
              <a:t>36</a:t>
            </a:fld>
            <a:endParaRPr lang="en-US" sz="1200" kern="1200">
              <a:solidFill>
                <a:prstClr val="black"/>
              </a:solidFill>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As you can see, throughout our accounts, we’ve heavily branded our logo. We want users to know that these are official messages from the agency. In fact, these messages come from the Press Office, the official gatekeepers of Parks information, with assistance from the New Media Division.  In organizing the initial Parks social media accounts, we reached out to divisions throughout the agency to ensure that they knew these channels were available for messaging, and that they should pass their messages through the Press Office, who would pass them on to us for publishing. Recently, we’ve received several requests from larger divisions within Parks to set up dedicated accounts, utilizing their individual branding, to communicate to their targeted audiences.</a:t>
            </a:r>
          </a:p>
          <a:p>
            <a:r>
              <a:rPr lang="en-US" smtClean="0"/>
              <a:t/>
            </a:r>
            <a:br>
              <a:rPr lang="en-US" smtClean="0"/>
            </a:br>
            <a:r>
              <a:rPr lang="en-US" smtClean="0"/>
              <a:t>New York City Department of Parks &amp; Recreation is known as a world-wide leader in the Parks and Recreation space, but as a large agency, there are divisions within Parks that have also made their mark in more specific areas.</a:t>
            </a:r>
          </a:p>
          <a:p>
            <a:endParaRPr lang="en-US" smtClean="0"/>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734B9C96-D50D-41FC-A91A-8BBBD46CC7F3}" type="slidenum">
              <a:rPr lang="en-US" sz="1200" kern="1200">
                <a:solidFill>
                  <a:prstClr val="black"/>
                </a:solidFill>
                <a:latin typeface="Arial" pitchFamily="34" charset="0"/>
              </a:rPr>
              <a:pPr algn="r" rtl="0" fontAlgn="base">
                <a:spcBef>
                  <a:spcPct val="0"/>
                </a:spcBef>
                <a:spcAft>
                  <a:spcPct val="0"/>
                </a:spcAft>
                <a:defRPr/>
              </a:pPr>
              <a:t>37</a:t>
            </a:fld>
            <a:endParaRPr lang="en-US" sz="1200" kern="1200">
              <a:solidFill>
                <a:prstClr val="black"/>
              </a:solidFill>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 The Parks Opportunity Program, for example is the largest public transitional employment program in the country.</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70C852B1-9470-45AA-B500-B131233CB8C6}" type="slidenum">
              <a:rPr lang="en-US" sz="1200" kern="1200">
                <a:solidFill>
                  <a:prstClr val="black"/>
                </a:solidFill>
                <a:latin typeface="Arial" pitchFamily="34" charset="0"/>
              </a:rPr>
              <a:pPr algn="r" rtl="0" fontAlgn="base">
                <a:spcBef>
                  <a:spcPct val="0"/>
                </a:spcBef>
                <a:spcAft>
                  <a:spcPct val="0"/>
                </a:spcAft>
                <a:defRPr/>
              </a:pPr>
              <a:t>38</a:t>
            </a:fld>
            <a:endParaRPr lang="en-US" sz="1200" kern="1200">
              <a:solidFill>
                <a:prstClr val="black"/>
              </a:solidFill>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The Urban Park Rangers, who can be found at Ranger Stations and Nature Centers throughout our Parks, have built a recognizable brand with their distinctive uniform and extensive offering of tours and programs, and publications.</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164FD450-FB03-4758-8FB9-3C265989FB66}" type="slidenum">
              <a:rPr lang="en-US" sz="1200" kern="1200">
                <a:solidFill>
                  <a:prstClr val="black"/>
                </a:solidFill>
                <a:latin typeface="Arial" pitchFamily="34" charset="0"/>
              </a:rPr>
              <a:pPr algn="r" rtl="0" fontAlgn="base">
                <a:spcBef>
                  <a:spcPct val="0"/>
                </a:spcBef>
                <a:spcAft>
                  <a:spcPct val="0"/>
                </a:spcAft>
                <a:defRPr/>
              </a:pPr>
              <a:t>39</a:t>
            </a:fld>
            <a:endParaRPr lang="en-US" sz="1200" kern="1200">
              <a:solidFill>
                <a:prstClr val="black"/>
              </a:solidFill>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These are just 2 of many groups within Parks that have established a dedicated niche which they could target through social networking, whether through Parks’ main accounts, or by the creation of individual accounts operated by the division under the oversight of the Press Office and with the assistance of the New Media Division.</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44BECD1B-C446-4BB0-9F77-19111D319425}" type="slidenum">
              <a:rPr lang="en-US" sz="1200" kern="1200">
                <a:solidFill>
                  <a:prstClr val="black"/>
                </a:solidFill>
                <a:latin typeface="Arial" pitchFamily="34" charset="0"/>
              </a:rPr>
              <a:pPr algn="r" rtl="0" fontAlgn="base">
                <a:spcBef>
                  <a:spcPct val="0"/>
                </a:spcBef>
                <a:spcAft>
                  <a:spcPct val="0"/>
                </a:spcAft>
                <a:defRPr/>
              </a:pPr>
              <a:t>40</a:t>
            </a:fld>
            <a:endParaRPr lang="en-US" sz="1200" kern="1200">
              <a:solidFill>
                <a:prstClr val="black"/>
              </a:solidFill>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This second strategy - setting up and maintaining additional accounts in addition to the Parks “parent” account - has costs and benefits need to weighed. Accounts for our larger divisions would allow them to push targeted messages to the segments of the community that they serve. Parks Opportunity Program, for example could attract a following of businesses in need of workers and update them with news to keep POP on their radar. With this targeted, niche audience, these divisions would be able to publish more frequent and detailed messages that wouldn’t have the same impact targeting a wide audience. On the downside, multiple accounts can cause user confusion. How is this group related to the Parks Department is one question users may ask, but question we really wouldn’t want to hear is – “Is this </a:t>
            </a:r>
            <a:r>
              <a:rPr lang="en-US" i="1" smtClean="0"/>
              <a:t>the</a:t>
            </a:r>
            <a:r>
              <a:rPr lang="en-US" smtClean="0"/>
              <a:t> official Parks account?” </a:t>
            </a:r>
          </a:p>
          <a:p>
            <a:r>
              <a:rPr lang="en-US" smtClean="0"/>
              <a:t>Multiple accounts also create the need to spend much more time ensuring that overall messaging follows a unified strategy. How do the sub-accounts reflect the brand and voice of the Parks Department? Could some of the messages conveyed by the division be combined with other information to send a larger Parks Department message?</a:t>
            </a:r>
          </a:p>
          <a:p>
            <a:r>
              <a:rPr lang="en-US" smtClean="0"/>
              <a:t>Finally, the maintenance and oversight of each account as well as the process of building up a fan base requires time and effort that needs to be duplicated for each new sub-account. </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EB63299D-7E29-4496-B7F6-5F204F5A592E}" type="slidenum">
              <a:rPr lang="en-US" sz="1200" kern="1200">
                <a:solidFill>
                  <a:prstClr val="black"/>
                </a:solidFill>
                <a:latin typeface="Arial" pitchFamily="34" charset="0"/>
              </a:rPr>
              <a:pPr algn="r" rtl="0" fontAlgn="base">
                <a:spcBef>
                  <a:spcPct val="0"/>
                </a:spcBef>
                <a:spcAft>
                  <a:spcPct val="0"/>
                </a:spcAft>
                <a:defRPr/>
              </a:pPr>
              <a:t>41</a:t>
            </a:fld>
            <a:endParaRPr lang="en-US" sz="1200" kern="1200">
              <a:solidFill>
                <a:prstClr val="black"/>
              </a:solidFill>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 third strategy involves creating short-term accounts for large initiatives or events. If the event or initiative is ongoing or annual, the account can lay dormant, not consuming many work-hours until preparations for the next activity begin. As a producer of a variety of world-class annual festivals and events which draw millions of visitors each year, this is a strategy we also considered. </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5D9CD79A-4F51-471C-97EC-633BE0CF3AAB}" type="slidenum">
              <a:rPr lang="en-US" sz="1200" kern="1200">
                <a:solidFill>
                  <a:prstClr val="black"/>
                </a:solidFill>
                <a:latin typeface="Arial" pitchFamily="34" charset="0"/>
              </a:rPr>
              <a:pPr algn="r" rtl="0" fontAlgn="base">
                <a:spcBef>
                  <a:spcPct val="0"/>
                </a:spcBef>
                <a:spcAft>
                  <a:spcPct val="0"/>
                </a:spcAft>
                <a:defRPr/>
              </a:pPr>
              <a:t>42</a:t>
            </a:fld>
            <a:endParaRPr lang="en-US" sz="1200" kern="1200">
              <a:solidFill>
                <a:prstClr val="black"/>
              </a:solidFill>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This strategy has an additional benefit of maintaining fanbases for the event or initiative over the dormant periods. </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4E5E6242-A0A9-48F8-8D7D-F18B1A4E402E}" type="slidenum">
              <a:rPr lang="en-US" sz="1200" kern="1200">
                <a:solidFill>
                  <a:prstClr val="black"/>
                </a:solidFill>
                <a:latin typeface="Arial" pitchFamily="34" charset="0"/>
              </a:rPr>
              <a:pPr algn="r" rtl="0" fontAlgn="base">
                <a:spcBef>
                  <a:spcPct val="0"/>
                </a:spcBef>
                <a:spcAft>
                  <a:spcPct val="0"/>
                </a:spcAft>
                <a:defRPr/>
              </a:pPr>
              <a:t>43</a:t>
            </a:fld>
            <a:endParaRPr lang="en-US" sz="1200" kern="1200">
              <a:solidFill>
                <a:prstClr val="black"/>
              </a:solidFill>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We are weighing these strategies and other rapidly developing methods of utilizing social networking and will be monitoring the usage of additional social networking websites to decide the best use of our energy. For now, we are continuing our initial strategy of utilizing one official Parks account per service, with Parks Press Office as gatekeeper of information. </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2BD6065B-9780-4747-A7F8-9E3376AE650F}" type="slidenum">
              <a:rPr lang="en-US" sz="1200" kern="1200">
                <a:solidFill>
                  <a:prstClr val="black"/>
                </a:solidFill>
                <a:latin typeface="Arial" pitchFamily="34" charset="0"/>
              </a:rPr>
              <a:pPr algn="r" rtl="0" fontAlgn="base">
                <a:spcBef>
                  <a:spcPct val="0"/>
                </a:spcBef>
                <a:spcAft>
                  <a:spcPct val="0"/>
                </a:spcAft>
                <a:defRPr/>
              </a:pPr>
              <a:t>44</a:t>
            </a:fld>
            <a:endParaRPr lang="en-US" sz="1200" kern="1200">
              <a:solidFill>
                <a:prstClr val="black"/>
              </a:solidFill>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No matter how you choose to structure your social media strategy, there are a few key tactics we can recommend based on our experience. Feel free to contact me if you’d like to discuss Parks’ experience with social networking in more detail.</a:t>
            </a:r>
          </a:p>
        </p:txBody>
      </p:sp>
      <p:sp>
        <p:nvSpPr>
          <p:cNvPr id="4" name="Slide Number Placeholder 3"/>
          <p:cNvSpPr>
            <a:spLocks noGrp="1"/>
          </p:cNvSpPr>
          <p:nvPr>
            <p:ph type="sldNum" sz="quarter" idx="5"/>
          </p:nvPr>
        </p:nvSpPr>
        <p:spPr/>
        <p:txBody>
          <a:bodyPr/>
          <a:lstStyle/>
          <a:p>
            <a:pPr algn="r" rtl="0" fontAlgn="base">
              <a:spcBef>
                <a:spcPct val="0"/>
              </a:spcBef>
              <a:spcAft>
                <a:spcPct val="0"/>
              </a:spcAft>
              <a:defRPr/>
            </a:pPr>
            <a:fld id="{65CA6E03-40C5-4A80-BC6E-8B37D85805DC}" type="slidenum">
              <a:rPr lang="en-US" sz="1200" kern="1200">
                <a:solidFill>
                  <a:prstClr val="black"/>
                </a:solidFill>
                <a:latin typeface="Arial" pitchFamily="34" charset="0"/>
              </a:rPr>
              <a:pPr algn="r" rtl="0" fontAlgn="base">
                <a:spcBef>
                  <a:spcPct val="0"/>
                </a:spcBef>
                <a:spcAft>
                  <a:spcPct val="0"/>
                </a:spcAft>
                <a:defRPr/>
              </a:pPr>
              <a:t>45</a:t>
            </a:fld>
            <a:endParaRPr lang="en-US" sz="1200" kern="1200">
              <a:solidFill>
                <a:prstClr val="black"/>
              </a:solidFill>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pPr algn="r" rtl="0" fontAlgn="base">
              <a:spcBef>
                <a:spcPct val="0"/>
              </a:spcBef>
              <a:spcAft>
                <a:spcPct val="0"/>
              </a:spcAft>
            </a:pPr>
            <a:fld id="{B0627B01-6182-483F-8F96-EAB4AE394F8B}" type="slidenum">
              <a:rPr lang="en-US">
                <a:solidFill>
                  <a:prstClr val="black"/>
                </a:solidFill>
                <a:latin typeface="Verdana" pitchFamily="-107" charset="0"/>
                <a:cs typeface="Arial" charset="0"/>
              </a:rPr>
              <a:pPr algn="r" rtl="0" fontAlgn="base">
                <a:spcBef>
                  <a:spcPct val="0"/>
                </a:spcBef>
                <a:spcAft>
                  <a:spcPct val="0"/>
                </a:spcAft>
              </a:pPr>
              <a:t>46</a:t>
            </a:fld>
            <a:endParaRPr lang="en-US" dirty="0">
              <a:solidFill>
                <a:prstClr val="black"/>
              </a:solidFill>
              <a:latin typeface="Verdana" pitchFamily="-107" charset="0"/>
              <a:cs typeface="Arial" charset="0"/>
            </a:endParaRPr>
          </a:p>
        </p:txBody>
      </p:sp>
      <p:sp>
        <p:nvSpPr>
          <p:cNvPr id="16387" name="Rectangle 2"/>
          <p:cNvSpPr>
            <a:spLocks noGrp="1" noRot="1" noChangeAspect="1" noChangeArrowheads="1" noTextEdit="1"/>
          </p:cNvSpPr>
          <p:nvPr>
            <p:ph type="sldImg"/>
          </p:nvPr>
        </p:nvSpPr>
        <p:spPr>
          <a:xfrm>
            <a:off x="857250" y="423161"/>
            <a:ext cx="5145053" cy="3880266"/>
          </a:xfrm>
          <a:ln/>
        </p:spPr>
      </p:sp>
      <p:sp>
        <p:nvSpPr>
          <p:cNvPr id="16388" name="Rectangle 3"/>
          <p:cNvSpPr>
            <a:spLocks noGrp="1" noChangeArrowheads="1"/>
          </p:cNvSpPr>
          <p:nvPr>
            <p:ph type="body" idx="1"/>
          </p:nvPr>
        </p:nvSpPr>
        <p:spPr>
          <a:xfrm>
            <a:off x="779601" y="4495488"/>
            <a:ext cx="5261527" cy="3963025"/>
          </a:xfrm>
          <a:noFill/>
          <a:ln/>
        </p:spPr>
        <p:txBody>
          <a:bodyPr lIns="91426" tIns="45714" rIns="91426" bIns="45714"/>
          <a:lstStyle/>
          <a:p>
            <a:pPr eaLnBrk="1" hangingPunct="1"/>
            <a:endParaRPr lang="en-US" smtClean="0">
              <a:ea typeface="ＭＳ Ｐゴシック" pitchFamily="-107"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17888E-88F9-4BAC-BD4C-CE475BD94C3F}" type="datetimeFigureOut">
              <a:rPr lang="en-US" smtClean="0"/>
              <a:pPr/>
              <a:t>10/15/2009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028BB8-29C4-474F-BF98-F9D8E752AA5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17888E-88F9-4BAC-BD4C-CE475BD94C3F}" type="datetimeFigureOut">
              <a:rPr lang="en-US" smtClean="0"/>
              <a:pPr/>
              <a:t>10/15/2009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028BB8-29C4-474F-BF98-F9D8E752AA5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17888E-88F9-4BAC-BD4C-CE475BD94C3F}" type="datetimeFigureOut">
              <a:rPr lang="en-US" smtClean="0"/>
              <a:pPr/>
              <a:t>10/15/2009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028BB8-29C4-474F-BF98-F9D8E752AA5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17888E-88F9-4BAC-BD4C-CE475BD94C3F}" type="datetimeFigureOut">
              <a:rPr lang="en-US" smtClean="0"/>
              <a:pPr/>
              <a:t>10/15/2009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028BB8-29C4-474F-BF98-F9D8E752AA5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17888E-88F9-4BAC-BD4C-CE475BD94C3F}" type="datetimeFigureOut">
              <a:rPr lang="en-US" smtClean="0"/>
              <a:pPr/>
              <a:t>10/15/2009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028BB8-29C4-474F-BF98-F9D8E752AA5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17888E-88F9-4BAC-BD4C-CE475BD94C3F}" type="datetimeFigureOut">
              <a:rPr lang="en-US" smtClean="0"/>
              <a:pPr/>
              <a:t>10/15/2009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028BB8-29C4-474F-BF98-F9D8E752AA5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7888E-88F9-4BAC-BD4C-CE475BD94C3F}" type="datetimeFigureOut">
              <a:rPr lang="en-US" smtClean="0"/>
              <a:pPr/>
              <a:t>10/15/2009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028BB8-29C4-474F-BF98-F9D8E752AA5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17888E-88F9-4BAC-BD4C-CE475BD94C3F}" type="datetimeFigureOut">
              <a:rPr lang="en-US" smtClean="0"/>
              <a:pPr/>
              <a:t>10/15/2009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028BB8-29C4-474F-BF98-F9D8E752AA5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17888E-88F9-4BAC-BD4C-CE475BD94C3F}" type="datetimeFigureOut">
              <a:rPr lang="en-US" smtClean="0"/>
              <a:pPr/>
              <a:t>10/15/2009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028BB8-29C4-474F-BF98-F9D8E752AA5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17888E-88F9-4BAC-BD4C-CE475BD94C3F}" type="datetimeFigureOut">
              <a:rPr lang="en-US" smtClean="0"/>
              <a:pPr/>
              <a:t>10/15/2009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028BB8-29C4-474F-BF98-F9D8E752AA5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17888E-88F9-4BAC-BD4C-CE475BD94C3F}" type="datetimeFigureOut">
              <a:rPr lang="en-US" smtClean="0"/>
              <a:pPr/>
              <a:t>10/15/2009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028BB8-29C4-474F-BF98-F9D8E752AA5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278" name="Picture 14" descr="health_white_main"/>
          <p:cNvPicPr>
            <a:picLocks noChangeAspect="1" noChangeArrowheads="1"/>
          </p:cNvPicPr>
          <p:nvPr userDrawn="1"/>
        </p:nvPicPr>
        <p:blipFill>
          <a:blip r:embed="rId2"/>
          <a:srcRect/>
          <a:stretch>
            <a:fillRect/>
          </a:stretch>
        </p:blipFill>
        <p:spPr bwMode="auto">
          <a:xfrm>
            <a:off x="3598863" y="5724525"/>
            <a:ext cx="1946275" cy="895350"/>
          </a:xfrm>
          <a:prstGeom prst="rect">
            <a:avLst/>
          </a:prstGeom>
          <a:noFill/>
          <a:ln w="9525">
            <a:noFill/>
            <a:miter lim="800000"/>
            <a:headEnd/>
            <a:tailEnd/>
          </a:ln>
        </p:spPr>
      </p:pic>
      <p:sp>
        <p:nvSpPr>
          <p:cNvPr id="11279" name="Rectangle 15"/>
          <p:cNvSpPr>
            <a:spLocks noGrp="1" noChangeArrowheads="1"/>
          </p:cNvSpPr>
          <p:nvPr>
            <p:ph type="ctrTitle"/>
          </p:nvPr>
        </p:nvSpPr>
        <p:spPr>
          <a:xfrm>
            <a:off x="685800" y="1373188"/>
            <a:ext cx="7772400" cy="1143000"/>
          </a:xfrm>
          <a:ln/>
        </p:spPr>
        <p:txBody>
          <a:bodyPr/>
          <a:lstStyle>
            <a:lvl1pPr>
              <a:defRPr/>
            </a:lvl1pPr>
          </a:lstStyle>
          <a:p>
            <a:r>
              <a:rPr lang="en-US"/>
              <a:t>Click to edit Master title style</a:t>
            </a:r>
          </a:p>
        </p:txBody>
      </p:sp>
      <p:sp>
        <p:nvSpPr>
          <p:cNvPr id="11280" name="Rectangle 16"/>
          <p:cNvSpPr>
            <a:spLocks noGrp="1" noChangeArrowheads="1"/>
          </p:cNvSpPr>
          <p:nvPr>
            <p:ph type="subTitle" idx="1"/>
          </p:nvPr>
        </p:nvSpPr>
        <p:spPr>
          <a:xfrm>
            <a:off x="1371600" y="3587750"/>
            <a:ext cx="6400800" cy="1063625"/>
          </a:xfrm>
          <a:ln/>
        </p:spPr>
        <p:txBody>
          <a:bodyPr/>
          <a:lstStyle>
            <a:lvl1pPr marL="0" indent="0" algn="ctr">
              <a:buFontTx/>
              <a:buNone/>
              <a:defRPr sz="2400"/>
            </a:lvl1pPr>
          </a:lstStyle>
          <a:p>
            <a:r>
              <a:rPr lang="en-US"/>
              <a:t>Click to edit Master subtitle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36E1FCDC-005E-46C6-9C51-BBCF73A28805}" type="slidenum">
              <a:rPr lang="en-US" sz="1400" kern="1200">
                <a:solidFill>
                  <a:srgbClr val="000000"/>
                </a:solidFill>
                <a:latin typeface="Arial" pitchFamily="34" charset="0"/>
                <a:ea typeface="+mn-ea"/>
                <a:cs typeface="Arial" pitchFamily="34" charset="0"/>
              </a:rPr>
              <a:pPr algn="r" rtl="0" fontAlgn="base">
                <a:spcBef>
                  <a:spcPct val="0"/>
                </a:spcBef>
                <a:spcAft>
                  <a:spcPct val="0"/>
                </a:spcAft>
              </a:pPr>
              <a:t>‹#›</a:t>
            </a:fld>
            <a:endParaRPr lang="en-US" sz="1400" kern="1200">
              <a:solidFill>
                <a:srgbClr val="000000"/>
              </a:solidFill>
              <a:latin typeface="Arial" pitchFamily="34" charset="0"/>
              <a:ea typeface="+mn-ea"/>
              <a:cs typeface="Arial"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3AC79DBE-C1B8-4931-B178-3DC9477CF808}" type="slidenum">
              <a:rPr lang="en-US" sz="1400" kern="1200">
                <a:solidFill>
                  <a:srgbClr val="000000"/>
                </a:solidFill>
                <a:latin typeface="Arial" pitchFamily="34" charset="0"/>
                <a:ea typeface="+mn-ea"/>
                <a:cs typeface="Arial" pitchFamily="34" charset="0"/>
              </a:rPr>
              <a:pPr algn="r" rtl="0" fontAlgn="base">
                <a:spcBef>
                  <a:spcPct val="0"/>
                </a:spcBef>
                <a:spcAft>
                  <a:spcPct val="0"/>
                </a:spcAft>
              </a:pPr>
              <a:t>‹#›</a:t>
            </a:fld>
            <a:endParaRPr lang="en-US" sz="1400" kern="1200">
              <a:solidFill>
                <a:srgbClr val="000000"/>
              </a:solidFill>
              <a:latin typeface="Arial" pitchFamily="34" charset="0"/>
              <a:ea typeface="+mn-ea"/>
              <a:cs typeface="Arial"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F57E442D-36C4-4D72-976B-33A1B9F530C7}" type="slidenum">
              <a:rPr lang="en-US" sz="1400" kern="1200">
                <a:solidFill>
                  <a:srgbClr val="000000"/>
                </a:solidFill>
                <a:latin typeface="Arial" pitchFamily="34" charset="0"/>
                <a:ea typeface="+mn-ea"/>
                <a:cs typeface="Arial" pitchFamily="34" charset="0"/>
              </a:rPr>
              <a:pPr algn="r" rtl="0" fontAlgn="base">
                <a:spcBef>
                  <a:spcPct val="0"/>
                </a:spcBef>
                <a:spcAft>
                  <a:spcPct val="0"/>
                </a:spcAft>
              </a:pPr>
              <a:t>‹#›</a:t>
            </a:fld>
            <a:endParaRPr lang="en-US" sz="1400" kern="1200">
              <a:solidFill>
                <a:srgbClr val="000000"/>
              </a:solidFill>
              <a:latin typeface="Arial" pitchFamily="34" charset="0"/>
              <a:ea typeface="+mn-ea"/>
              <a:cs typeface="Arial"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lgn="l"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6" name="Footer Placeholder 5"/>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7" name="Slide Number Placeholder 6"/>
          <p:cNvSpPr>
            <a:spLocks noGrp="1"/>
          </p:cNvSpPr>
          <p:nvPr>
            <p:ph type="sldNum" sz="quarter" idx="12"/>
          </p:nvPr>
        </p:nvSpPr>
        <p:spPr/>
        <p:txBody>
          <a:bodyPr/>
          <a:lstStyle>
            <a:lvl1pPr>
              <a:defRPr/>
            </a:lvl1pPr>
          </a:lstStyle>
          <a:p>
            <a:pPr algn="r" rtl="0" fontAlgn="base">
              <a:spcBef>
                <a:spcPct val="0"/>
              </a:spcBef>
              <a:spcAft>
                <a:spcPct val="0"/>
              </a:spcAft>
            </a:pPr>
            <a:fld id="{A714A7BC-D9C3-41B1-AEF0-579F6DA9E70B}" type="slidenum">
              <a:rPr lang="en-US" sz="1400" kern="1200">
                <a:solidFill>
                  <a:srgbClr val="000000"/>
                </a:solidFill>
                <a:latin typeface="Arial" pitchFamily="34" charset="0"/>
                <a:ea typeface="+mn-ea"/>
                <a:cs typeface="Arial" pitchFamily="34" charset="0"/>
              </a:rPr>
              <a:pPr algn="r" rtl="0" fontAlgn="base">
                <a:spcBef>
                  <a:spcPct val="0"/>
                </a:spcBef>
                <a:spcAft>
                  <a:spcPct val="0"/>
                </a:spcAft>
              </a:pPr>
              <a:t>‹#›</a:t>
            </a:fld>
            <a:endParaRPr lang="en-US" sz="1400" kern="1200">
              <a:solidFill>
                <a:srgbClr val="000000"/>
              </a:solidFill>
              <a:latin typeface="Arial" pitchFamily="34" charset="0"/>
              <a:ea typeface="+mn-ea"/>
              <a:cs typeface="Arial"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lgn="l"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8" name="Footer Placeholder 7"/>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9" name="Slide Number Placeholder 8"/>
          <p:cNvSpPr>
            <a:spLocks noGrp="1"/>
          </p:cNvSpPr>
          <p:nvPr>
            <p:ph type="sldNum" sz="quarter" idx="12"/>
          </p:nvPr>
        </p:nvSpPr>
        <p:spPr/>
        <p:txBody>
          <a:bodyPr/>
          <a:lstStyle>
            <a:lvl1pPr>
              <a:defRPr/>
            </a:lvl1pPr>
          </a:lstStyle>
          <a:p>
            <a:pPr algn="r" rtl="0" fontAlgn="base">
              <a:spcBef>
                <a:spcPct val="0"/>
              </a:spcBef>
              <a:spcAft>
                <a:spcPct val="0"/>
              </a:spcAft>
            </a:pPr>
            <a:fld id="{027DD7E2-21A0-4056-A4B5-1E1D93B5083C}" type="slidenum">
              <a:rPr lang="en-US" sz="1400" kern="1200">
                <a:solidFill>
                  <a:srgbClr val="000000"/>
                </a:solidFill>
                <a:latin typeface="Arial" pitchFamily="34" charset="0"/>
                <a:ea typeface="+mn-ea"/>
                <a:cs typeface="Arial" pitchFamily="34" charset="0"/>
              </a:rPr>
              <a:pPr algn="r" rtl="0" fontAlgn="base">
                <a:spcBef>
                  <a:spcPct val="0"/>
                </a:spcBef>
                <a:spcAft>
                  <a:spcPct val="0"/>
                </a:spcAft>
              </a:pPr>
              <a:t>‹#›</a:t>
            </a:fld>
            <a:endParaRPr lang="en-US" sz="1400" kern="1200">
              <a:solidFill>
                <a:srgbClr val="000000"/>
              </a:solidFill>
              <a:latin typeface="Arial" pitchFamily="34" charset="0"/>
              <a:ea typeface="+mn-ea"/>
              <a:cs typeface="Arial"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lgn="l"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4" name="Footer Placeholder 3"/>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5" name="Slide Number Placeholder 4"/>
          <p:cNvSpPr>
            <a:spLocks noGrp="1"/>
          </p:cNvSpPr>
          <p:nvPr>
            <p:ph type="sldNum" sz="quarter" idx="12"/>
          </p:nvPr>
        </p:nvSpPr>
        <p:spPr/>
        <p:txBody>
          <a:bodyPr/>
          <a:lstStyle>
            <a:lvl1pPr>
              <a:defRPr/>
            </a:lvl1pPr>
          </a:lstStyle>
          <a:p>
            <a:pPr algn="r" rtl="0" fontAlgn="base">
              <a:spcBef>
                <a:spcPct val="0"/>
              </a:spcBef>
              <a:spcAft>
                <a:spcPct val="0"/>
              </a:spcAft>
            </a:pPr>
            <a:fld id="{596A98A2-738B-44F7-B3D4-95EA5A4C3C73}" type="slidenum">
              <a:rPr lang="en-US" sz="1400" kern="1200">
                <a:solidFill>
                  <a:srgbClr val="000000"/>
                </a:solidFill>
                <a:latin typeface="Arial" pitchFamily="34" charset="0"/>
                <a:ea typeface="+mn-ea"/>
                <a:cs typeface="Arial" pitchFamily="34" charset="0"/>
              </a:rPr>
              <a:pPr algn="r" rtl="0" fontAlgn="base">
                <a:spcBef>
                  <a:spcPct val="0"/>
                </a:spcBef>
                <a:spcAft>
                  <a:spcPct val="0"/>
                </a:spcAft>
              </a:pPr>
              <a:t>‹#›</a:t>
            </a:fld>
            <a:endParaRPr lang="en-US" sz="1400" kern="1200">
              <a:solidFill>
                <a:srgbClr val="000000"/>
              </a:solidFill>
              <a:latin typeface="Arial" pitchFamily="34" charset="0"/>
              <a:ea typeface="+mn-ea"/>
              <a:cs typeface="Arial"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lgn="l"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3" name="Footer Placeholder 2"/>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4" name="Slide Number Placeholder 3"/>
          <p:cNvSpPr>
            <a:spLocks noGrp="1"/>
          </p:cNvSpPr>
          <p:nvPr>
            <p:ph type="sldNum" sz="quarter" idx="12"/>
          </p:nvPr>
        </p:nvSpPr>
        <p:spPr/>
        <p:txBody>
          <a:bodyPr/>
          <a:lstStyle>
            <a:lvl1pPr>
              <a:defRPr/>
            </a:lvl1pPr>
          </a:lstStyle>
          <a:p>
            <a:pPr algn="r" rtl="0" fontAlgn="base">
              <a:spcBef>
                <a:spcPct val="0"/>
              </a:spcBef>
              <a:spcAft>
                <a:spcPct val="0"/>
              </a:spcAft>
            </a:pPr>
            <a:fld id="{93377139-462A-45C3-B946-8C8257E28334}" type="slidenum">
              <a:rPr lang="en-US" sz="1400" kern="1200">
                <a:solidFill>
                  <a:srgbClr val="000000"/>
                </a:solidFill>
                <a:latin typeface="Arial" pitchFamily="34" charset="0"/>
                <a:ea typeface="+mn-ea"/>
                <a:cs typeface="Arial" pitchFamily="34" charset="0"/>
              </a:rPr>
              <a:pPr algn="r" rtl="0" fontAlgn="base">
                <a:spcBef>
                  <a:spcPct val="0"/>
                </a:spcBef>
                <a:spcAft>
                  <a:spcPct val="0"/>
                </a:spcAft>
              </a:pPr>
              <a:t>‹#›</a:t>
            </a:fld>
            <a:endParaRPr lang="en-US" sz="1400" kern="1200">
              <a:solidFill>
                <a:srgbClr val="000000"/>
              </a:solidFill>
              <a:latin typeface="Arial" pitchFamily="34" charset="0"/>
              <a:ea typeface="+mn-ea"/>
              <a:cs typeface="Arial"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lgn="l"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6" name="Footer Placeholder 5"/>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7" name="Slide Number Placeholder 6"/>
          <p:cNvSpPr>
            <a:spLocks noGrp="1"/>
          </p:cNvSpPr>
          <p:nvPr>
            <p:ph type="sldNum" sz="quarter" idx="12"/>
          </p:nvPr>
        </p:nvSpPr>
        <p:spPr/>
        <p:txBody>
          <a:bodyPr/>
          <a:lstStyle>
            <a:lvl1pPr>
              <a:defRPr/>
            </a:lvl1pPr>
          </a:lstStyle>
          <a:p>
            <a:pPr algn="r" rtl="0" fontAlgn="base">
              <a:spcBef>
                <a:spcPct val="0"/>
              </a:spcBef>
              <a:spcAft>
                <a:spcPct val="0"/>
              </a:spcAft>
            </a:pPr>
            <a:fld id="{055031C5-3470-4113-B6A7-C085DEA0A09D}" type="slidenum">
              <a:rPr lang="en-US" sz="1400" kern="1200">
                <a:solidFill>
                  <a:srgbClr val="000000"/>
                </a:solidFill>
                <a:latin typeface="Arial" pitchFamily="34" charset="0"/>
                <a:ea typeface="+mn-ea"/>
                <a:cs typeface="Arial" pitchFamily="34" charset="0"/>
              </a:rPr>
              <a:pPr algn="r" rtl="0" fontAlgn="base">
                <a:spcBef>
                  <a:spcPct val="0"/>
                </a:spcBef>
                <a:spcAft>
                  <a:spcPct val="0"/>
                </a:spcAft>
              </a:pPr>
              <a:t>‹#›</a:t>
            </a:fld>
            <a:endParaRPr lang="en-US" sz="1400" kern="1200">
              <a:solidFill>
                <a:srgbClr val="000000"/>
              </a:solidFill>
              <a:latin typeface="Arial" pitchFamily="34" charset="0"/>
              <a:ea typeface="+mn-ea"/>
              <a:cs typeface="Arial"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lgn="l"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6" name="Footer Placeholder 5"/>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7" name="Slide Number Placeholder 6"/>
          <p:cNvSpPr>
            <a:spLocks noGrp="1"/>
          </p:cNvSpPr>
          <p:nvPr>
            <p:ph type="sldNum" sz="quarter" idx="12"/>
          </p:nvPr>
        </p:nvSpPr>
        <p:spPr/>
        <p:txBody>
          <a:bodyPr/>
          <a:lstStyle>
            <a:lvl1pPr>
              <a:defRPr/>
            </a:lvl1pPr>
          </a:lstStyle>
          <a:p>
            <a:pPr algn="r" rtl="0" fontAlgn="base">
              <a:spcBef>
                <a:spcPct val="0"/>
              </a:spcBef>
              <a:spcAft>
                <a:spcPct val="0"/>
              </a:spcAft>
            </a:pPr>
            <a:fld id="{A295E1FC-9D93-4418-8496-5576B7D0E095}" type="slidenum">
              <a:rPr lang="en-US" sz="1400" kern="1200">
                <a:solidFill>
                  <a:srgbClr val="000000"/>
                </a:solidFill>
                <a:latin typeface="Arial" pitchFamily="34" charset="0"/>
                <a:ea typeface="+mn-ea"/>
                <a:cs typeface="Arial" pitchFamily="34" charset="0"/>
              </a:rPr>
              <a:pPr algn="r" rtl="0" fontAlgn="base">
                <a:spcBef>
                  <a:spcPct val="0"/>
                </a:spcBef>
                <a:spcAft>
                  <a:spcPct val="0"/>
                </a:spcAft>
              </a:pPr>
              <a:t>‹#›</a:t>
            </a:fld>
            <a:endParaRPr lang="en-US" sz="1400" kern="1200">
              <a:solidFill>
                <a:srgbClr val="000000"/>
              </a:solidFill>
              <a:latin typeface="Arial" pitchFamily="34" charset="0"/>
              <a:ea typeface="+mn-ea"/>
              <a:cs typeface="Arial"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46D2DEB7-EC56-40CC-9009-0D2340666DC5}" type="slidenum">
              <a:rPr lang="en-US" sz="1400" kern="1200">
                <a:solidFill>
                  <a:srgbClr val="000000"/>
                </a:solidFill>
                <a:latin typeface="Arial" pitchFamily="34" charset="0"/>
                <a:ea typeface="+mn-ea"/>
                <a:cs typeface="Arial" pitchFamily="34" charset="0"/>
              </a:rPr>
              <a:pPr algn="r" rtl="0" fontAlgn="base">
                <a:spcBef>
                  <a:spcPct val="0"/>
                </a:spcBef>
                <a:spcAft>
                  <a:spcPct val="0"/>
                </a:spcAft>
              </a:pPr>
              <a:t>‹#›</a:t>
            </a:fld>
            <a:endParaRPr lang="en-US" sz="1400" kern="1200">
              <a:solidFill>
                <a:srgbClr val="000000"/>
              </a:solidFill>
              <a:latin typeface="Arial" pitchFamily="34" charset="0"/>
              <a:ea typeface="+mn-ea"/>
              <a:cs typeface="Arial"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a:solidFill>
                <a:srgbClr val="000000"/>
              </a:solidFill>
              <a:latin typeface="Arial" pitchFamily="34" charset="0"/>
              <a:ea typeface="+mn-ea"/>
              <a:cs typeface="Arial" pitchFamily="34" charset="0"/>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330D5938-2586-4675-86F8-EC2CC75ABDCF}" type="slidenum">
              <a:rPr lang="en-US" sz="1400" kern="1200">
                <a:solidFill>
                  <a:srgbClr val="000000"/>
                </a:solidFill>
                <a:latin typeface="Arial" pitchFamily="34" charset="0"/>
                <a:ea typeface="+mn-ea"/>
                <a:cs typeface="Arial" pitchFamily="34" charset="0"/>
              </a:rPr>
              <a:pPr algn="r" rtl="0" fontAlgn="base">
                <a:spcBef>
                  <a:spcPct val="0"/>
                </a:spcBef>
                <a:spcAft>
                  <a:spcPct val="0"/>
                </a:spcAft>
              </a:pPr>
              <a:t>‹#›</a:t>
            </a:fld>
            <a:endParaRPr lang="en-US" sz="1400" kern="1200">
              <a:solidFill>
                <a:srgbClr val="000000"/>
              </a:solidFill>
              <a:latin typeface="Arial" pitchFamily="34" charset="0"/>
              <a:ea typeface="+mn-ea"/>
              <a:cs typeface="Arial"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thruBlk="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4191000" cy="5334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cut thruBlk="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Tree>
  </p:cSld>
  <p:clrMapOvr>
    <a:masterClrMapping/>
  </p:clrMapOvr>
  <p:transition>
    <p:fade thruBlk="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cSld>
  <p:clrMapOvr>
    <a:masterClrMapping/>
  </p:clrMapOvr>
  <p:transition>
    <p:fade thruBlk="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lvl1pPr>
          </a:lstStyle>
          <a:p>
            <a:pPr algn="l" rtl="0" fontAlgn="base">
              <a:spcBef>
                <a:spcPct val="0"/>
              </a:spcBef>
              <a:spcAft>
                <a:spcPct val="0"/>
              </a:spcAft>
              <a:defRPr/>
            </a:pPr>
            <a:fld id="{05CB4773-F250-4755-89EF-6CFC2B8EEE88}" type="datetimeFigureOut">
              <a:rPr lang="en-US" kern="1200">
                <a:solidFill>
                  <a:srgbClr val="000000"/>
                </a:solidFill>
                <a:latin typeface="Arial" pitchFamily="34" charset="0"/>
              </a:rPr>
              <a:pPr algn="l" rtl="0" fontAlgn="base">
                <a:spcBef>
                  <a:spcPct val="0"/>
                </a:spcBef>
                <a:spcAft>
                  <a:spcPct val="0"/>
                </a:spcAft>
                <a:defRPr/>
              </a:pPr>
              <a:t>10/15/2009</a:t>
            </a:fld>
            <a:endParaRPr lang="en-US" kern="1200">
              <a:solidFill>
                <a:srgbClr val="000000"/>
              </a:solidFill>
              <a:latin typeface="Arial" pitchFamily="34" charset="0"/>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lvl1pPr>
          </a:lstStyle>
          <a:p>
            <a:pPr algn="l" rtl="0" fontAlgn="base">
              <a:spcBef>
                <a:spcPct val="0"/>
              </a:spcBef>
              <a:spcAft>
                <a:spcPct val="0"/>
              </a:spcAft>
              <a:defRPr/>
            </a:pPr>
            <a:endParaRPr lang="en-US" kern="1200">
              <a:solidFill>
                <a:srgbClr val="000000"/>
              </a:solidFill>
              <a:latin typeface="Arial" pitchFamily="34" charset="0"/>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lvl1pPr>
          </a:lstStyle>
          <a:p>
            <a:pPr algn="l" rtl="0" fontAlgn="base">
              <a:spcBef>
                <a:spcPct val="0"/>
              </a:spcBef>
              <a:spcAft>
                <a:spcPct val="0"/>
              </a:spcAft>
              <a:defRPr/>
            </a:pPr>
            <a:fld id="{8A82AC6D-48A0-472F-9EC4-8B19AB285337}" type="slidenum">
              <a:rPr lang="en-US" kern="1200">
                <a:solidFill>
                  <a:srgbClr val="000000"/>
                </a:solidFill>
                <a:latin typeface="Arial" pitchFamily="34" charset="0"/>
              </a:rPr>
              <a:pPr algn="l" rtl="0" fontAlgn="base">
                <a:spcBef>
                  <a:spcPct val="0"/>
                </a:spcBef>
                <a:spcAft>
                  <a:spcPct val="0"/>
                </a:spcAft>
                <a:defRPr/>
              </a:pPr>
              <a:t>‹#›</a:t>
            </a:fld>
            <a:endParaRPr lang="en-US" kern="1200">
              <a:solidFill>
                <a:srgbClr val="000000"/>
              </a:solidFill>
              <a:latin typeface="Arial" pitchFamily="34" charset="0"/>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defRPr/>
            </a:pPr>
            <a:fld id="{FA094480-85E1-4D2E-B77A-2863A5529C65}" type="datetimeFigureOut">
              <a:rPr lang="en-US" sz="1200" kern="1200">
                <a:solidFill>
                  <a:prstClr val="black">
                    <a:tint val="75000"/>
                  </a:prstClr>
                </a:solidFill>
                <a:latin typeface="Arial" pitchFamily="34" charset="0"/>
              </a:rPr>
              <a:pPr algn="l" rtl="0" fontAlgn="base">
                <a:spcBef>
                  <a:spcPct val="0"/>
                </a:spcBef>
                <a:spcAft>
                  <a:spcPct val="0"/>
                </a:spcAft>
                <a:defRPr/>
              </a:pPr>
              <a:t>10/15/2009</a:t>
            </a:fld>
            <a:endParaRPr lang="en-US" sz="1200" kern="1200">
              <a:solidFill>
                <a:prstClr val="black">
                  <a:tint val="75000"/>
                </a:prstClr>
              </a:solidFill>
              <a:latin typeface="Arial" pitchFamily="34" charset="0"/>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defRPr/>
            </a:pPr>
            <a:endParaRPr lang="en-US" sz="1200" kern="1200">
              <a:solidFill>
                <a:prstClr val="black">
                  <a:tint val="75000"/>
                </a:prstClr>
              </a:solidFill>
              <a:latin typeface="Arial" pitchFamily="34" charset="0"/>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defRPr/>
            </a:pPr>
            <a:fld id="{9AC6644D-D406-42B5-A708-5D607D103EFC}" type="slidenum">
              <a:rPr lang="en-US" sz="1200" kern="1200">
                <a:solidFill>
                  <a:prstClr val="black">
                    <a:tint val="75000"/>
                  </a:prstClr>
                </a:solidFill>
                <a:latin typeface="Arial" pitchFamily="34" charset="0"/>
              </a:rPr>
              <a:pPr algn="r" rtl="0" fontAlgn="base">
                <a:spcBef>
                  <a:spcPct val="0"/>
                </a:spcBef>
                <a:spcAft>
                  <a:spcPct val="0"/>
                </a:spcAft>
                <a:defRPr/>
              </a:pPr>
              <a:t>‹#›</a:t>
            </a:fld>
            <a:endParaRPr lang="en-US" sz="1200" kern="1200">
              <a:solidFill>
                <a:prstClr val="black">
                  <a:tint val="75000"/>
                </a:prstClr>
              </a:solidFill>
              <a:latin typeface="Arial" pitchFamily="34" charset="0"/>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defRPr/>
            </a:pPr>
            <a:fld id="{10E18B5F-388B-4E9D-BDDF-9F388C631A90}" type="datetimeFigureOut">
              <a:rPr lang="en-US" sz="1200" kern="1200">
                <a:solidFill>
                  <a:prstClr val="black">
                    <a:tint val="75000"/>
                  </a:prstClr>
                </a:solidFill>
                <a:latin typeface="Arial" pitchFamily="34" charset="0"/>
              </a:rPr>
              <a:pPr algn="l" rtl="0" fontAlgn="base">
                <a:spcBef>
                  <a:spcPct val="0"/>
                </a:spcBef>
                <a:spcAft>
                  <a:spcPct val="0"/>
                </a:spcAft>
                <a:defRPr/>
              </a:pPr>
              <a:t>10/15/2009</a:t>
            </a:fld>
            <a:endParaRPr lang="en-US" sz="1200" kern="1200">
              <a:solidFill>
                <a:prstClr val="black">
                  <a:tint val="75000"/>
                </a:prstClr>
              </a:solidFill>
              <a:latin typeface="Arial" pitchFamily="34" charset="0"/>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defRPr/>
            </a:pPr>
            <a:endParaRPr lang="en-US" sz="1200" kern="1200">
              <a:solidFill>
                <a:prstClr val="black">
                  <a:tint val="75000"/>
                </a:prstClr>
              </a:solidFill>
              <a:latin typeface="Arial" pitchFamily="34" charset="0"/>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defRPr/>
            </a:pPr>
            <a:fld id="{64F8853A-7904-4FF9-908E-A4CFBD523BD9}" type="slidenum">
              <a:rPr lang="en-US" sz="1200" kern="1200">
                <a:solidFill>
                  <a:prstClr val="black">
                    <a:tint val="75000"/>
                  </a:prstClr>
                </a:solidFill>
                <a:latin typeface="Arial" pitchFamily="34" charset="0"/>
              </a:rPr>
              <a:pPr algn="r" rtl="0" fontAlgn="base">
                <a:spcBef>
                  <a:spcPct val="0"/>
                </a:spcBef>
                <a:spcAft>
                  <a:spcPct val="0"/>
                </a:spcAft>
                <a:defRPr/>
              </a:pPr>
              <a:t>‹#›</a:t>
            </a:fld>
            <a:endParaRPr lang="en-US" sz="1200" kern="1200">
              <a:solidFill>
                <a:prstClr val="black">
                  <a:tint val="75000"/>
                </a:prstClr>
              </a:solidFill>
              <a:latin typeface="Arial" pitchFamily="34"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defRPr/>
            </a:pPr>
            <a:fld id="{E1B3CA81-EC50-4FB6-B055-775680329A90}" type="datetimeFigureOut">
              <a:rPr lang="en-US" sz="1200" kern="1200">
                <a:solidFill>
                  <a:prstClr val="black">
                    <a:tint val="75000"/>
                  </a:prstClr>
                </a:solidFill>
                <a:latin typeface="Arial" pitchFamily="34" charset="0"/>
              </a:rPr>
              <a:pPr algn="l" rtl="0" fontAlgn="base">
                <a:spcBef>
                  <a:spcPct val="0"/>
                </a:spcBef>
                <a:spcAft>
                  <a:spcPct val="0"/>
                </a:spcAft>
                <a:defRPr/>
              </a:pPr>
              <a:t>10/15/2009</a:t>
            </a:fld>
            <a:endParaRPr lang="en-US" sz="1200" kern="1200">
              <a:solidFill>
                <a:prstClr val="black">
                  <a:tint val="75000"/>
                </a:prstClr>
              </a:solidFill>
              <a:latin typeface="Arial" pitchFamily="34" charset="0"/>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defRPr/>
            </a:pPr>
            <a:endParaRPr lang="en-US" sz="1200" kern="1200">
              <a:solidFill>
                <a:prstClr val="black">
                  <a:tint val="75000"/>
                </a:prstClr>
              </a:solidFill>
              <a:latin typeface="Arial" pitchFamily="34" charset="0"/>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defRPr/>
            </a:pPr>
            <a:fld id="{5502A42E-7F8E-4654-A729-C3F889FD8B75}" type="slidenum">
              <a:rPr lang="en-US" sz="1200" kern="1200">
                <a:solidFill>
                  <a:prstClr val="black">
                    <a:tint val="75000"/>
                  </a:prstClr>
                </a:solidFill>
                <a:latin typeface="Arial" pitchFamily="34" charset="0"/>
              </a:rPr>
              <a:pPr algn="r" rtl="0" fontAlgn="base">
                <a:spcBef>
                  <a:spcPct val="0"/>
                </a:spcBef>
                <a:spcAft>
                  <a:spcPct val="0"/>
                </a:spcAft>
                <a:defRPr/>
              </a:pPr>
              <a:t>‹#›</a:t>
            </a:fld>
            <a:endParaRPr lang="en-US" sz="1200" kern="1200">
              <a:solidFill>
                <a:prstClr val="black">
                  <a:tint val="75000"/>
                </a:prstClr>
              </a:solidFill>
              <a:latin typeface="Arial" pitchFamily="34" charset="0"/>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lgn="l" rtl="0" fontAlgn="base">
              <a:spcBef>
                <a:spcPct val="0"/>
              </a:spcBef>
              <a:spcAft>
                <a:spcPct val="0"/>
              </a:spcAft>
              <a:defRPr/>
            </a:pPr>
            <a:fld id="{AE7086F2-CBDD-4964-83FE-091816D323AF}" type="datetimeFigureOut">
              <a:rPr lang="en-US" sz="1200" kern="1200">
                <a:solidFill>
                  <a:prstClr val="black">
                    <a:tint val="75000"/>
                  </a:prstClr>
                </a:solidFill>
                <a:latin typeface="Arial" pitchFamily="34" charset="0"/>
              </a:rPr>
              <a:pPr algn="l" rtl="0" fontAlgn="base">
                <a:spcBef>
                  <a:spcPct val="0"/>
                </a:spcBef>
                <a:spcAft>
                  <a:spcPct val="0"/>
                </a:spcAft>
                <a:defRPr/>
              </a:pPr>
              <a:t>10/15/2009</a:t>
            </a:fld>
            <a:endParaRPr lang="en-US" sz="1200" kern="1200">
              <a:solidFill>
                <a:prstClr val="black">
                  <a:tint val="75000"/>
                </a:prstClr>
              </a:solidFill>
              <a:latin typeface="Arial" pitchFamily="34" charset="0"/>
            </a:endParaRPr>
          </a:p>
        </p:txBody>
      </p:sp>
      <p:sp>
        <p:nvSpPr>
          <p:cNvPr id="6" name="Footer Placeholder 4"/>
          <p:cNvSpPr>
            <a:spLocks noGrp="1"/>
          </p:cNvSpPr>
          <p:nvPr>
            <p:ph type="ftr" sz="quarter" idx="11"/>
          </p:nvPr>
        </p:nvSpPr>
        <p:spPr/>
        <p:txBody>
          <a:bodyPr/>
          <a:lstStyle>
            <a:lvl1pPr>
              <a:defRPr/>
            </a:lvl1pPr>
          </a:lstStyle>
          <a:p>
            <a:pPr algn="ctr" rtl="0" fontAlgn="base">
              <a:spcBef>
                <a:spcPct val="0"/>
              </a:spcBef>
              <a:spcAft>
                <a:spcPct val="0"/>
              </a:spcAft>
              <a:defRPr/>
            </a:pPr>
            <a:endParaRPr lang="en-US" sz="1200" kern="1200">
              <a:solidFill>
                <a:prstClr val="black">
                  <a:tint val="75000"/>
                </a:prstClr>
              </a:solidFill>
              <a:latin typeface="Arial" pitchFamily="34" charset="0"/>
            </a:endParaRPr>
          </a:p>
        </p:txBody>
      </p:sp>
      <p:sp>
        <p:nvSpPr>
          <p:cNvPr id="7" name="Slide Number Placeholder 5"/>
          <p:cNvSpPr>
            <a:spLocks noGrp="1"/>
          </p:cNvSpPr>
          <p:nvPr>
            <p:ph type="sldNum" sz="quarter" idx="12"/>
          </p:nvPr>
        </p:nvSpPr>
        <p:spPr/>
        <p:txBody>
          <a:bodyPr/>
          <a:lstStyle>
            <a:lvl1pPr>
              <a:defRPr/>
            </a:lvl1pPr>
          </a:lstStyle>
          <a:p>
            <a:pPr algn="r" rtl="0" fontAlgn="base">
              <a:spcBef>
                <a:spcPct val="0"/>
              </a:spcBef>
              <a:spcAft>
                <a:spcPct val="0"/>
              </a:spcAft>
              <a:defRPr/>
            </a:pPr>
            <a:fld id="{B8D5C023-44B6-4B7B-9D70-62CBA0013F64}" type="slidenum">
              <a:rPr lang="en-US" sz="1200" kern="1200">
                <a:solidFill>
                  <a:prstClr val="black">
                    <a:tint val="75000"/>
                  </a:prstClr>
                </a:solidFill>
                <a:latin typeface="Arial" pitchFamily="34" charset="0"/>
              </a:rPr>
              <a:pPr algn="r" rtl="0" fontAlgn="base">
                <a:spcBef>
                  <a:spcPct val="0"/>
                </a:spcBef>
                <a:spcAft>
                  <a:spcPct val="0"/>
                </a:spcAft>
                <a:defRPr/>
              </a:pPr>
              <a:t>‹#›</a:t>
            </a:fld>
            <a:endParaRPr lang="en-US" sz="1200" kern="1200">
              <a:solidFill>
                <a:prstClr val="black">
                  <a:tint val="75000"/>
                </a:prstClr>
              </a:solidFill>
              <a:latin typeface="Arial" pitchFamily="34" charset="0"/>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lgn="l" rtl="0" fontAlgn="base">
              <a:spcBef>
                <a:spcPct val="0"/>
              </a:spcBef>
              <a:spcAft>
                <a:spcPct val="0"/>
              </a:spcAft>
              <a:defRPr/>
            </a:pPr>
            <a:fld id="{DF669E07-D003-4B6F-B8FF-5885E660CB7F}" type="datetimeFigureOut">
              <a:rPr lang="en-US" sz="1200" kern="1200">
                <a:solidFill>
                  <a:prstClr val="black">
                    <a:tint val="75000"/>
                  </a:prstClr>
                </a:solidFill>
                <a:latin typeface="Arial" pitchFamily="34" charset="0"/>
              </a:rPr>
              <a:pPr algn="l" rtl="0" fontAlgn="base">
                <a:spcBef>
                  <a:spcPct val="0"/>
                </a:spcBef>
                <a:spcAft>
                  <a:spcPct val="0"/>
                </a:spcAft>
                <a:defRPr/>
              </a:pPr>
              <a:t>10/15/2009</a:t>
            </a:fld>
            <a:endParaRPr lang="en-US" sz="1200" kern="1200">
              <a:solidFill>
                <a:prstClr val="black">
                  <a:tint val="75000"/>
                </a:prstClr>
              </a:solidFill>
              <a:latin typeface="Arial" pitchFamily="34" charset="0"/>
            </a:endParaRPr>
          </a:p>
        </p:txBody>
      </p:sp>
      <p:sp>
        <p:nvSpPr>
          <p:cNvPr id="8" name="Footer Placeholder 4"/>
          <p:cNvSpPr>
            <a:spLocks noGrp="1"/>
          </p:cNvSpPr>
          <p:nvPr>
            <p:ph type="ftr" sz="quarter" idx="11"/>
          </p:nvPr>
        </p:nvSpPr>
        <p:spPr/>
        <p:txBody>
          <a:bodyPr/>
          <a:lstStyle>
            <a:lvl1pPr>
              <a:defRPr/>
            </a:lvl1pPr>
          </a:lstStyle>
          <a:p>
            <a:pPr algn="ctr" rtl="0" fontAlgn="base">
              <a:spcBef>
                <a:spcPct val="0"/>
              </a:spcBef>
              <a:spcAft>
                <a:spcPct val="0"/>
              </a:spcAft>
              <a:defRPr/>
            </a:pPr>
            <a:endParaRPr lang="en-US" sz="1200" kern="1200">
              <a:solidFill>
                <a:prstClr val="black">
                  <a:tint val="75000"/>
                </a:prstClr>
              </a:solidFill>
              <a:latin typeface="Arial" pitchFamily="34" charset="0"/>
            </a:endParaRPr>
          </a:p>
        </p:txBody>
      </p:sp>
      <p:sp>
        <p:nvSpPr>
          <p:cNvPr id="9" name="Slide Number Placeholder 5"/>
          <p:cNvSpPr>
            <a:spLocks noGrp="1"/>
          </p:cNvSpPr>
          <p:nvPr>
            <p:ph type="sldNum" sz="quarter" idx="12"/>
          </p:nvPr>
        </p:nvSpPr>
        <p:spPr/>
        <p:txBody>
          <a:bodyPr/>
          <a:lstStyle>
            <a:lvl1pPr>
              <a:defRPr/>
            </a:lvl1pPr>
          </a:lstStyle>
          <a:p>
            <a:pPr algn="r" rtl="0" fontAlgn="base">
              <a:spcBef>
                <a:spcPct val="0"/>
              </a:spcBef>
              <a:spcAft>
                <a:spcPct val="0"/>
              </a:spcAft>
              <a:defRPr/>
            </a:pPr>
            <a:fld id="{E3EDFE79-8DE0-44F6-B43D-AFC93D1FB50D}" type="slidenum">
              <a:rPr lang="en-US" sz="1200" kern="1200">
                <a:solidFill>
                  <a:prstClr val="black">
                    <a:tint val="75000"/>
                  </a:prstClr>
                </a:solidFill>
                <a:latin typeface="Arial" pitchFamily="34" charset="0"/>
              </a:rPr>
              <a:pPr algn="r" rtl="0" fontAlgn="base">
                <a:spcBef>
                  <a:spcPct val="0"/>
                </a:spcBef>
                <a:spcAft>
                  <a:spcPct val="0"/>
                </a:spcAft>
                <a:defRPr/>
              </a:pPr>
              <a:t>‹#›</a:t>
            </a:fld>
            <a:endParaRPr lang="en-US" sz="1200" kern="1200">
              <a:solidFill>
                <a:prstClr val="black">
                  <a:tint val="75000"/>
                </a:prstClr>
              </a:solidFill>
              <a:latin typeface="Arial" pitchFamily="34" charset="0"/>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lgn="l" rtl="0" fontAlgn="base">
              <a:spcBef>
                <a:spcPct val="0"/>
              </a:spcBef>
              <a:spcAft>
                <a:spcPct val="0"/>
              </a:spcAft>
              <a:defRPr/>
            </a:pPr>
            <a:fld id="{C4B2FFA6-3C7D-40E5-8BC9-606E5B9F6037}" type="datetimeFigureOut">
              <a:rPr lang="en-US" sz="1200" kern="1200">
                <a:solidFill>
                  <a:prstClr val="black">
                    <a:tint val="75000"/>
                  </a:prstClr>
                </a:solidFill>
                <a:latin typeface="Arial" pitchFamily="34" charset="0"/>
              </a:rPr>
              <a:pPr algn="l" rtl="0" fontAlgn="base">
                <a:spcBef>
                  <a:spcPct val="0"/>
                </a:spcBef>
                <a:spcAft>
                  <a:spcPct val="0"/>
                </a:spcAft>
                <a:defRPr/>
              </a:pPr>
              <a:t>10/15/2009</a:t>
            </a:fld>
            <a:endParaRPr lang="en-US" sz="1200" kern="1200">
              <a:solidFill>
                <a:prstClr val="black">
                  <a:tint val="75000"/>
                </a:prstClr>
              </a:solidFill>
              <a:latin typeface="Arial" pitchFamily="34" charset="0"/>
            </a:endParaRPr>
          </a:p>
        </p:txBody>
      </p:sp>
      <p:sp>
        <p:nvSpPr>
          <p:cNvPr id="4" name="Footer Placeholder 4"/>
          <p:cNvSpPr>
            <a:spLocks noGrp="1"/>
          </p:cNvSpPr>
          <p:nvPr>
            <p:ph type="ftr" sz="quarter" idx="11"/>
          </p:nvPr>
        </p:nvSpPr>
        <p:spPr/>
        <p:txBody>
          <a:bodyPr/>
          <a:lstStyle>
            <a:lvl1pPr>
              <a:defRPr/>
            </a:lvl1pPr>
          </a:lstStyle>
          <a:p>
            <a:pPr algn="ctr" rtl="0" fontAlgn="base">
              <a:spcBef>
                <a:spcPct val="0"/>
              </a:spcBef>
              <a:spcAft>
                <a:spcPct val="0"/>
              </a:spcAft>
              <a:defRPr/>
            </a:pPr>
            <a:endParaRPr lang="en-US" sz="1200" kern="1200">
              <a:solidFill>
                <a:prstClr val="black">
                  <a:tint val="75000"/>
                </a:prstClr>
              </a:solidFill>
              <a:latin typeface="Arial" pitchFamily="34" charset="0"/>
            </a:endParaRPr>
          </a:p>
        </p:txBody>
      </p:sp>
      <p:sp>
        <p:nvSpPr>
          <p:cNvPr id="5" name="Slide Number Placeholder 5"/>
          <p:cNvSpPr>
            <a:spLocks noGrp="1"/>
          </p:cNvSpPr>
          <p:nvPr>
            <p:ph type="sldNum" sz="quarter" idx="12"/>
          </p:nvPr>
        </p:nvSpPr>
        <p:spPr/>
        <p:txBody>
          <a:bodyPr/>
          <a:lstStyle>
            <a:lvl1pPr>
              <a:defRPr/>
            </a:lvl1pPr>
          </a:lstStyle>
          <a:p>
            <a:pPr algn="r" rtl="0" fontAlgn="base">
              <a:spcBef>
                <a:spcPct val="0"/>
              </a:spcBef>
              <a:spcAft>
                <a:spcPct val="0"/>
              </a:spcAft>
              <a:defRPr/>
            </a:pPr>
            <a:fld id="{38CD8C9A-A308-4575-ACE9-8D5079EA5BFC}" type="slidenum">
              <a:rPr lang="en-US" sz="1200" kern="1200">
                <a:solidFill>
                  <a:prstClr val="black">
                    <a:tint val="75000"/>
                  </a:prstClr>
                </a:solidFill>
                <a:latin typeface="Arial" pitchFamily="34" charset="0"/>
              </a:rPr>
              <a:pPr algn="r" rtl="0" fontAlgn="base">
                <a:spcBef>
                  <a:spcPct val="0"/>
                </a:spcBef>
                <a:spcAft>
                  <a:spcPct val="0"/>
                </a:spcAft>
                <a:defRPr/>
              </a:pPr>
              <a:t>‹#›</a:t>
            </a:fld>
            <a:endParaRPr lang="en-US" sz="1200" kern="1200">
              <a:solidFill>
                <a:prstClr val="black">
                  <a:tint val="75000"/>
                </a:prstClr>
              </a:solidFill>
              <a:latin typeface="Arial" pitchFamily="34" charset="0"/>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lgn="l" rtl="0" fontAlgn="base">
              <a:spcBef>
                <a:spcPct val="0"/>
              </a:spcBef>
              <a:spcAft>
                <a:spcPct val="0"/>
              </a:spcAft>
              <a:defRPr/>
            </a:pPr>
            <a:fld id="{84DAABAA-142B-4181-94FE-0F664FD88E6C}" type="datetimeFigureOut">
              <a:rPr lang="en-US" sz="1200" kern="1200">
                <a:solidFill>
                  <a:prstClr val="black">
                    <a:tint val="75000"/>
                  </a:prstClr>
                </a:solidFill>
                <a:latin typeface="Arial" pitchFamily="34" charset="0"/>
              </a:rPr>
              <a:pPr algn="l" rtl="0" fontAlgn="base">
                <a:spcBef>
                  <a:spcPct val="0"/>
                </a:spcBef>
                <a:spcAft>
                  <a:spcPct val="0"/>
                </a:spcAft>
                <a:defRPr/>
              </a:pPr>
              <a:t>10/15/2009</a:t>
            </a:fld>
            <a:endParaRPr lang="en-US" sz="1200" kern="1200">
              <a:solidFill>
                <a:prstClr val="black">
                  <a:tint val="75000"/>
                </a:prstClr>
              </a:solidFill>
              <a:latin typeface="Arial" pitchFamily="34" charset="0"/>
            </a:endParaRPr>
          </a:p>
        </p:txBody>
      </p:sp>
      <p:sp>
        <p:nvSpPr>
          <p:cNvPr id="3" name="Footer Placeholder 4"/>
          <p:cNvSpPr>
            <a:spLocks noGrp="1"/>
          </p:cNvSpPr>
          <p:nvPr>
            <p:ph type="ftr" sz="quarter" idx="11"/>
          </p:nvPr>
        </p:nvSpPr>
        <p:spPr/>
        <p:txBody>
          <a:bodyPr/>
          <a:lstStyle>
            <a:lvl1pPr>
              <a:defRPr/>
            </a:lvl1pPr>
          </a:lstStyle>
          <a:p>
            <a:pPr algn="ctr" rtl="0" fontAlgn="base">
              <a:spcBef>
                <a:spcPct val="0"/>
              </a:spcBef>
              <a:spcAft>
                <a:spcPct val="0"/>
              </a:spcAft>
              <a:defRPr/>
            </a:pPr>
            <a:endParaRPr lang="en-US" sz="1200" kern="1200">
              <a:solidFill>
                <a:prstClr val="black">
                  <a:tint val="75000"/>
                </a:prstClr>
              </a:solidFill>
              <a:latin typeface="Arial" pitchFamily="34" charset="0"/>
            </a:endParaRPr>
          </a:p>
        </p:txBody>
      </p:sp>
      <p:sp>
        <p:nvSpPr>
          <p:cNvPr id="4" name="Slide Number Placeholder 5"/>
          <p:cNvSpPr>
            <a:spLocks noGrp="1"/>
          </p:cNvSpPr>
          <p:nvPr>
            <p:ph type="sldNum" sz="quarter" idx="12"/>
          </p:nvPr>
        </p:nvSpPr>
        <p:spPr/>
        <p:txBody>
          <a:bodyPr/>
          <a:lstStyle>
            <a:lvl1pPr>
              <a:defRPr/>
            </a:lvl1pPr>
          </a:lstStyle>
          <a:p>
            <a:pPr algn="r" rtl="0" fontAlgn="base">
              <a:spcBef>
                <a:spcPct val="0"/>
              </a:spcBef>
              <a:spcAft>
                <a:spcPct val="0"/>
              </a:spcAft>
              <a:defRPr/>
            </a:pPr>
            <a:fld id="{0AADA889-1F3E-4682-865B-4C030B12D1E2}" type="slidenum">
              <a:rPr lang="en-US" sz="1200" kern="1200">
                <a:solidFill>
                  <a:prstClr val="black">
                    <a:tint val="75000"/>
                  </a:prstClr>
                </a:solidFill>
                <a:latin typeface="Arial" pitchFamily="34" charset="0"/>
              </a:rPr>
              <a:pPr algn="r" rtl="0" fontAlgn="base">
                <a:spcBef>
                  <a:spcPct val="0"/>
                </a:spcBef>
                <a:spcAft>
                  <a:spcPct val="0"/>
                </a:spcAft>
                <a:defRPr/>
              </a:pPr>
              <a:t>‹#›</a:t>
            </a:fld>
            <a:endParaRPr lang="en-US" sz="1200" kern="1200">
              <a:solidFill>
                <a:prstClr val="black">
                  <a:tint val="75000"/>
                </a:prstClr>
              </a:solidFill>
              <a:latin typeface="Arial" pitchFamily="34" charset="0"/>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fontAlgn="base">
              <a:spcBef>
                <a:spcPct val="0"/>
              </a:spcBef>
              <a:spcAft>
                <a:spcPct val="0"/>
              </a:spcAft>
              <a:defRPr/>
            </a:pPr>
            <a:fld id="{4E51F2B9-02CE-49CF-A982-055924125662}" type="datetimeFigureOut">
              <a:rPr lang="en-US" sz="1200" kern="1200">
                <a:solidFill>
                  <a:prstClr val="black">
                    <a:tint val="75000"/>
                  </a:prstClr>
                </a:solidFill>
                <a:latin typeface="Arial" pitchFamily="34" charset="0"/>
              </a:rPr>
              <a:pPr algn="l" rtl="0" fontAlgn="base">
                <a:spcBef>
                  <a:spcPct val="0"/>
                </a:spcBef>
                <a:spcAft>
                  <a:spcPct val="0"/>
                </a:spcAft>
                <a:defRPr/>
              </a:pPr>
              <a:t>10/15/2009</a:t>
            </a:fld>
            <a:endParaRPr lang="en-US" sz="1200" kern="1200">
              <a:solidFill>
                <a:prstClr val="black">
                  <a:tint val="75000"/>
                </a:prstClr>
              </a:solidFill>
              <a:latin typeface="Arial" pitchFamily="34" charset="0"/>
            </a:endParaRPr>
          </a:p>
        </p:txBody>
      </p:sp>
      <p:sp>
        <p:nvSpPr>
          <p:cNvPr id="6" name="Footer Placeholder 4"/>
          <p:cNvSpPr>
            <a:spLocks noGrp="1"/>
          </p:cNvSpPr>
          <p:nvPr>
            <p:ph type="ftr" sz="quarter" idx="11"/>
          </p:nvPr>
        </p:nvSpPr>
        <p:spPr/>
        <p:txBody>
          <a:bodyPr/>
          <a:lstStyle>
            <a:lvl1pPr>
              <a:defRPr/>
            </a:lvl1pPr>
          </a:lstStyle>
          <a:p>
            <a:pPr algn="ctr" rtl="0" fontAlgn="base">
              <a:spcBef>
                <a:spcPct val="0"/>
              </a:spcBef>
              <a:spcAft>
                <a:spcPct val="0"/>
              </a:spcAft>
              <a:defRPr/>
            </a:pPr>
            <a:endParaRPr lang="en-US" sz="1200" kern="1200">
              <a:solidFill>
                <a:prstClr val="black">
                  <a:tint val="75000"/>
                </a:prstClr>
              </a:solidFill>
              <a:latin typeface="Arial" pitchFamily="34" charset="0"/>
            </a:endParaRPr>
          </a:p>
        </p:txBody>
      </p:sp>
      <p:sp>
        <p:nvSpPr>
          <p:cNvPr id="7" name="Slide Number Placeholder 5"/>
          <p:cNvSpPr>
            <a:spLocks noGrp="1"/>
          </p:cNvSpPr>
          <p:nvPr>
            <p:ph type="sldNum" sz="quarter" idx="12"/>
          </p:nvPr>
        </p:nvSpPr>
        <p:spPr/>
        <p:txBody>
          <a:bodyPr/>
          <a:lstStyle>
            <a:lvl1pPr>
              <a:defRPr/>
            </a:lvl1pPr>
          </a:lstStyle>
          <a:p>
            <a:pPr algn="r" rtl="0" fontAlgn="base">
              <a:spcBef>
                <a:spcPct val="0"/>
              </a:spcBef>
              <a:spcAft>
                <a:spcPct val="0"/>
              </a:spcAft>
              <a:defRPr/>
            </a:pPr>
            <a:fld id="{6BDE0BBA-16A0-4823-9FC5-70A94C71CD19}" type="slidenum">
              <a:rPr lang="en-US" sz="1200" kern="1200">
                <a:solidFill>
                  <a:prstClr val="black">
                    <a:tint val="75000"/>
                  </a:prstClr>
                </a:solidFill>
                <a:latin typeface="Arial" pitchFamily="34" charset="0"/>
              </a:rPr>
              <a:pPr algn="r" rtl="0" fontAlgn="base">
                <a:spcBef>
                  <a:spcPct val="0"/>
                </a:spcBef>
                <a:spcAft>
                  <a:spcPct val="0"/>
                </a:spcAft>
                <a:defRPr/>
              </a:pPr>
              <a:t>‹#›</a:t>
            </a:fld>
            <a:endParaRPr lang="en-US" sz="1200" kern="1200">
              <a:solidFill>
                <a:prstClr val="black">
                  <a:tint val="75000"/>
                </a:prstClr>
              </a:solidFill>
              <a:latin typeface="Arial" pitchFamily="34" charset="0"/>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fontAlgn="base">
              <a:spcBef>
                <a:spcPct val="0"/>
              </a:spcBef>
              <a:spcAft>
                <a:spcPct val="0"/>
              </a:spcAft>
              <a:defRPr/>
            </a:pPr>
            <a:fld id="{40CE499F-8D54-4F25-A3AF-26D0BCB3F901}" type="datetimeFigureOut">
              <a:rPr lang="en-US" sz="1200" kern="1200">
                <a:solidFill>
                  <a:prstClr val="black">
                    <a:tint val="75000"/>
                  </a:prstClr>
                </a:solidFill>
                <a:latin typeface="Arial" pitchFamily="34" charset="0"/>
              </a:rPr>
              <a:pPr algn="l" rtl="0" fontAlgn="base">
                <a:spcBef>
                  <a:spcPct val="0"/>
                </a:spcBef>
                <a:spcAft>
                  <a:spcPct val="0"/>
                </a:spcAft>
                <a:defRPr/>
              </a:pPr>
              <a:t>10/15/2009</a:t>
            </a:fld>
            <a:endParaRPr lang="en-US" sz="1200" kern="1200">
              <a:solidFill>
                <a:prstClr val="black">
                  <a:tint val="75000"/>
                </a:prstClr>
              </a:solidFill>
              <a:latin typeface="Arial" pitchFamily="34" charset="0"/>
            </a:endParaRPr>
          </a:p>
        </p:txBody>
      </p:sp>
      <p:sp>
        <p:nvSpPr>
          <p:cNvPr id="6" name="Footer Placeholder 4"/>
          <p:cNvSpPr>
            <a:spLocks noGrp="1"/>
          </p:cNvSpPr>
          <p:nvPr>
            <p:ph type="ftr" sz="quarter" idx="11"/>
          </p:nvPr>
        </p:nvSpPr>
        <p:spPr/>
        <p:txBody>
          <a:bodyPr/>
          <a:lstStyle>
            <a:lvl1pPr>
              <a:defRPr/>
            </a:lvl1pPr>
          </a:lstStyle>
          <a:p>
            <a:pPr algn="ctr" rtl="0" fontAlgn="base">
              <a:spcBef>
                <a:spcPct val="0"/>
              </a:spcBef>
              <a:spcAft>
                <a:spcPct val="0"/>
              </a:spcAft>
              <a:defRPr/>
            </a:pPr>
            <a:endParaRPr lang="en-US" sz="1200" kern="1200">
              <a:solidFill>
                <a:prstClr val="black">
                  <a:tint val="75000"/>
                </a:prstClr>
              </a:solidFill>
              <a:latin typeface="Arial" pitchFamily="34" charset="0"/>
            </a:endParaRPr>
          </a:p>
        </p:txBody>
      </p:sp>
      <p:sp>
        <p:nvSpPr>
          <p:cNvPr id="7" name="Slide Number Placeholder 5"/>
          <p:cNvSpPr>
            <a:spLocks noGrp="1"/>
          </p:cNvSpPr>
          <p:nvPr>
            <p:ph type="sldNum" sz="quarter" idx="12"/>
          </p:nvPr>
        </p:nvSpPr>
        <p:spPr/>
        <p:txBody>
          <a:bodyPr/>
          <a:lstStyle>
            <a:lvl1pPr>
              <a:defRPr/>
            </a:lvl1pPr>
          </a:lstStyle>
          <a:p>
            <a:pPr algn="r" rtl="0" fontAlgn="base">
              <a:spcBef>
                <a:spcPct val="0"/>
              </a:spcBef>
              <a:spcAft>
                <a:spcPct val="0"/>
              </a:spcAft>
              <a:defRPr/>
            </a:pPr>
            <a:fld id="{49C2586F-1336-4E80-8386-E4C835ABE3FA}" type="slidenum">
              <a:rPr lang="en-US" sz="1200" kern="1200">
                <a:solidFill>
                  <a:prstClr val="black">
                    <a:tint val="75000"/>
                  </a:prstClr>
                </a:solidFill>
                <a:latin typeface="Arial" pitchFamily="34" charset="0"/>
              </a:rPr>
              <a:pPr algn="r" rtl="0" fontAlgn="base">
                <a:spcBef>
                  <a:spcPct val="0"/>
                </a:spcBef>
                <a:spcAft>
                  <a:spcPct val="0"/>
                </a:spcAft>
                <a:defRPr/>
              </a:pPr>
              <a:t>‹#›</a:t>
            </a:fld>
            <a:endParaRPr lang="en-US" sz="1200" kern="1200">
              <a:solidFill>
                <a:prstClr val="black">
                  <a:tint val="75000"/>
                </a:prstClr>
              </a:solidFill>
              <a:latin typeface="Arial" pitchFamily="34" charset="0"/>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defRPr/>
            </a:pPr>
            <a:fld id="{DDBEEFCE-389C-4A50-A90F-255927BD784E}" type="datetimeFigureOut">
              <a:rPr lang="en-US" sz="1200" kern="1200">
                <a:solidFill>
                  <a:prstClr val="black">
                    <a:tint val="75000"/>
                  </a:prstClr>
                </a:solidFill>
                <a:latin typeface="Arial" pitchFamily="34" charset="0"/>
              </a:rPr>
              <a:pPr algn="l" rtl="0" fontAlgn="base">
                <a:spcBef>
                  <a:spcPct val="0"/>
                </a:spcBef>
                <a:spcAft>
                  <a:spcPct val="0"/>
                </a:spcAft>
                <a:defRPr/>
              </a:pPr>
              <a:t>10/15/2009</a:t>
            </a:fld>
            <a:endParaRPr lang="en-US" sz="1200" kern="1200">
              <a:solidFill>
                <a:prstClr val="black">
                  <a:tint val="75000"/>
                </a:prstClr>
              </a:solidFill>
              <a:latin typeface="Arial" pitchFamily="34" charset="0"/>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defRPr/>
            </a:pPr>
            <a:endParaRPr lang="en-US" sz="1200" kern="1200">
              <a:solidFill>
                <a:prstClr val="black">
                  <a:tint val="75000"/>
                </a:prstClr>
              </a:solidFill>
              <a:latin typeface="Arial" pitchFamily="34" charset="0"/>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defRPr/>
            </a:pPr>
            <a:fld id="{15E9E562-D8F6-49AE-B250-BFA13ADDB9E2}" type="slidenum">
              <a:rPr lang="en-US" sz="1200" kern="1200">
                <a:solidFill>
                  <a:prstClr val="black">
                    <a:tint val="75000"/>
                  </a:prstClr>
                </a:solidFill>
                <a:latin typeface="Arial" pitchFamily="34" charset="0"/>
              </a:rPr>
              <a:pPr algn="r" rtl="0" fontAlgn="base">
                <a:spcBef>
                  <a:spcPct val="0"/>
                </a:spcBef>
                <a:spcAft>
                  <a:spcPct val="0"/>
                </a:spcAft>
                <a:defRPr/>
              </a:pPr>
              <a:t>‹#›</a:t>
            </a:fld>
            <a:endParaRPr lang="en-US" sz="1200" kern="1200">
              <a:solidFill>
                <a:prstClr val="black">
                  <a:tint val="75000"/>
                </a:prstClr>
              </a:solidFill>
              <a:latin typeface="Arial" pitchFamily="34" charset="0"/>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defRPr/>
            </a:pPr>
            <a:fld id="{5308FE69-99F6-4317-ABA6-64F96774CFF2}" type="datetimeFigureOut">
              <a:rPr lang="en-US" sz="1200" kern="1200">
                <a:solidFill>
                  <a:prstClr val="black">
                    <a:tint val="75000"/>
                  </a:prstClr>
                </a:solidFill>
                <a:latin typeface="Arial" pitchFamily="34" charset="0"/>
              </a:rPr>
              <a:pPr algn="l" rtl="0" fontAlgn="base">
                <a:spcBef>
                  <a:spcPct val="0"/>
                </a:spcBef>
                <a:spcAft>
                  <a:spcPct val="0"/>
                </a:spcAft>
                <a:defRPr/>
              </a:pPr>
              <a:t>10/15/2009</a:t>
            </a:fld>
            <a:endParaRPr lang="en-US" sz="1200" kern="1200">
              <a:solidFill>
                <a:prstClr val="black">
                  <a:tint val="75000"/>
                </a:prstClr>
              </a:solidFill>
              <a:latin typeface="Arial" pitchFamily="34" charset="0"/>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defRPr/>
            </a:pPr>
            <a:endParaRPr lang="en-US" sz="1200" kern="1200">
              <a:solidFill>
                <a:prstClr val="black">
                  <a:tint val="75000"/>
                </a:prstClr>
              </a:solidFill>
              <a:latin typeface="Arial" pitchFamily="34" charset="0"/>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defRPr/>
            </a:pPr>
            <a:fld id="{B5ED5F25-6654-41A2-AAB6-14DB971E7995}" type="slidenum">
              <a:rPr lang="en-US" sz="1200" kern="1200">
                <a:solidFill>
                  <a:prstClr val="black">
                    <a:tint val="75000"/>
                  </a:prstClr>
                </a:solidFill>
                <a:latin typeface="Arial" pitchFamily="34" charset="0"/>
              </a:rPr>
              <a:pPr algn="r" rtl="0" fontAlgn="base">
                <a:spcBef>
                  <a:spcPct val="0"/>
                </a:spcBef>
                <a:spcAft>
                  <a:spcPct val="0"/>
                </a:spcAft>
                <a:defRPr/>
              </a:pPr>
              <a:t>‹#›</a:t>
            </a:fld>
            <a:endParaRPr lang="en-US" sz="1200" kern="1200">
              <a:solidFill>
                <a:prstClr val="black">
                  <a:tint val="75000"/>
                </a:prstClr>
              </a:solidFill>
              <a:latin typeface="Arial" pitchFamily="34"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att_vibOrng_Opt2_Title1"/>
          <p:cNvPicPr>
            <a:picLocks noChangeAspect="1" noChangeArrowheads="1"/>
          </p:cNvPicPr>
          <p:nvPr/>
        </p:nvPicPr>
        <p:blipFill>
          <a:blip r:embed="rId2"/>
          <a:srcRect/>
          <a:stretch>
            <a:fillRect/>
          </a:stretch>
        </p:blipFill>
        <p:spPr bwMode="auto">
          <a:xfrm>
            <a:off x="0" y="1285875"/>
            <a:ext cx="9144000" cy="5583238"/>
          </a:xfrm>
          <a:prstGeom prst="rect">
            <a:avLst/>
          </a:prstGeom>
          <a:noFill/>
          <a:ln w="9525">
            <a:noFill/>
            <a:miter lim="800000"/>
            <a:headEnd/>
            <a:tailEnd/>
          </a:ln>
        </p:spPr>
      </p:pic>
      <p:sp>
        <p:nvSpPr>
          <p:cNvPr id="5" name="Freeform 3"/>
          <p:cNvSpPr>
            <a:spLocks/>
          </p:cNvSpPr>
          <p:nvPr/>
        </p:nvSpPr>
        <p:spPr bwMode="auto">
          <a:xfrm>
            <a:off x="-19050" y="-19050"/>
            <a:ext cx="9182100" cy="3362325"/>
          </a:xfrm>
          <a:custGeom>
            <a:avLst/>
            <a:gdLst/>
            <a:ahLst/>
            <a:cxnLst>
              <a:cxn ang="0">
                <a:pos x="0" y="2118"/>
              </a:cxn>
              <a:cxn ang="0">
                <a:pos x="0" y="0"/>
              </a:cxn>
              <a:cxn ang="0">
                <a:pos x="5784" y="0"/>
              </a:cxn>
              <a:cxn ang="0">
                <a:pos x="5784" y="866"/>
              </a:cxn>
              <a:cxn ang="0">
                <a:pos x="2892" y="1781"/>
              </a:cxn>
              <a:cxn ang="0">
                <a:pos x="0" y="2118"/>
              </a:cxn>
            </a:cxnLst>
            <a:rect l="0" t="0" r="r" b="b"/>
            <a:pathLst>
              <a:path w="5784" h="2118">
                <a:moveTo>
                  <a:pt x="0" y="2118"/>
                </a:moveTo>
                <a:cubicBezTo>
                  <a:pt x="0" y="1059"/>
                  <a:pt x="0" y="0"/>
                  <a:pt x="0" y="0"/>
                </a:cubicBezTo>
                <a:lnTo>
                  <a:pt x="5784" y="0"/>
                </a:lnTo>
                <a:cubicBezTo>
                  <a:pt x="5784" y="0"/>
                  <a:pt x="5784" y="433"/>
                  <a:pt x="5784" y="866"/>
                </a:cubicBezTo>
                <a:cubicBezTo>
                  <a:pt x="4656" y="1332"/>
                  <a:pt x="4182" y="1480"/>
                  <a:pt x="2892" y="1781"/>
                </a:cubicBezTo>
                <a:cubicBezTo>
                  <a:pt x="1602" y="2082"/>
                  <a:pt x="426" y="2106"/>
                  <a:pt x="0" y="2118"/>
                </a:cubicBezTo>
                <a:close/>
              </a:path>
            </a:pathLst>
          </a:custGeom>
          <a:solidFill>
            <a:schemeClr val="accent4"/>
          </a:solidFill>
          <a:ln w="12700" cap="flat" cmpd="sng">
            <a:noFill/>
            <a:prstDash val="solid"/>
            <a:round/>
            <a:headEnd/>
            <a:tailEnd/>
          </a:ln>
          <a:effectLst/>
        </p:spPr>
        <p:txBody>
          <a:bodyPr>
            <a:spAutoFit/>
          </a:bodyPr>
          <a:lstStyle/>
          <a:p>
            <a:pPr algn="l" rtl="0" fontAlgn="base">
              <a:spcBef>
                <a:spcPct val="0"/>
              </a:spcBef>
              <a:spcAft>
                <a:spcPct val="0"/>
              </a:spcAft>
              <a:defRPr/>
            </a:pPr>
            <a:endParaRPr lang="en-US" kern="1200" dirty="0">
              <a:solidFill>
                <a:srgbClr val="0C2577"/>
              </a:solidFill>
              <a:latin typeface="Verdana" pitchFamily="34" charset="0"/>
              <a:ea typeface="+mn-ea"/>
              <a:cs typeface="Arial" charset="0"/>
            </a:endParaRPr>
          </a:p>
        </p:txBody>
      </p:sp>
      <p:sp>
        <p:nvSpPr>
          <p:cNvPr id="6" name="Text Box 5"/>
          <p:cNvSpPr txBox="1">
            <a:spLocks noChangeArrowheads="1"/>
          </p:cNvSpPr>
          <p:nvPr/>
        </p:nvSpPr>
        <p:spPr bwMode="auto">
          <a:xfrm>
            <a:off x="58738" y="6477000"/>
            <a:ext cx="6564312" cy="214313"/>
          </a:xfrm>
          <a:prstGeom prst="rect">
            <a:avLst/>
          </a:prstGeom>
          <a:noFill/>
          <a:ln w="12700" algn="ctr">
            <a:noFill/>
            <a:miter lim="800000"/>
            <a:headEnd/>
            <a:tailEnd/>
          </a:ln>
          <a:effectLst/>
        </p:spPr>
        <p:txBody>
          <a:bodyPr wrap="none">
            <a:spAutoFit/>
          </a:bodyPr>
          <a:lstStyle/>
          <a:p>
            <a:pPr algn="l" rtl="0" eaLnBrk="0" fontAlgn="base" hangingPunct="0">
              <a:lnSpc>
                <a:spcPct val="90000"/>
              </a:lnSpc>
              <a:spcBef>
                <a:spcPct val="20000"/>
              </a:spcBef>
              <a:spcAft>
                <a:spcPct val="0"/>
              </a:spcAft>
            </a:pPr>
            <a:r>
              <a:rPr lang="en-US" sz="900" kern="1200">
                <a:solidFill>
                  <a:srgbClr val="FFFFFF"/>
                </a:solidFill>
                <a:latin typeface="Arial" charset="0"/>
                <a:ea typeface="+mn-ea"/>
                <a:cs typeface="Arial" charset="0"/>
              </a:rPr>
              <a:t>© 2009 AT&amp;T Intellectual Property. All rights reserved. AT&amp;T and the AT&amp;T logo are trademarks of AT&amp;T Intellectual Property.</a:t>
            </a:r>
            <a:endParaRPr lang="en-US" sz="900" kern="1200">
              <a:solidFill>
                <a:srgbClr val="C3D3DF"/>
              </a:solidFill>
              <a:latin typeface="Arial" charset="0"/>
              <a:ea typeface="+mn-ea"/>
              <a:cs typeface="Arial" charset="0"/>
            </a:endParaRPr>
          </a:p>
        </p:txBody>
      </p:sp>
      <p:pic>
        <p:nvPicPr>
          <p:cNvPr id="7" name="Picture 4" descr="titlelogo_light"/>
          <p:cNvPicPr>
            <a:picLocks noChangeAspect="1" noChangeArrowheads="1"/>
          </p:cNvPicPr>
          <p:nvPr userDrawn="1"/>
        </p:nvPicPr>
        <p:blipFill>
          <a:blip r:embed="rId3"/>
          <a:srcRect/>
          <a:stretch>
            <a:fillRect/>
          </a:stretch>
        </p:blipFill>
        <p:spPr bwMode="auto">
          <a:xfrm>
            <a:off x="528638" y="669925"/>
            <a:ext cx="2473325" cy="1131888"/>
          </a:xfrm>
          <a:prstGeom prst="rect">
            <a:avLst/>
          </a:prstGeom>
          <a:solidFill>
            <a:srgbClr val="FFFFFF"/>
          </a:solidFill>
          <a:ln w="9525">
            <a:noFill/>
            <a:miter lim="800000"/>
            <a:headEnd/>
            <a:tailEnd/>
          </a:ln>
        </p:spPr>
      </p:pic>
      <p:sp>
        <p:nvSpPr>
          <p:cNvPr id="416774" name="Rectangle 6"/>
          <p:cNvSpPr>
            <a:spLocks noGrp="1" noChangeArrowheads="1"/>
          </p:cNvSpPr>
          <p:nvPr>
            <p:ph type="ctrTitle" sz="quarter"/>
          </p:nvPr>
        </p:nvSpPr>
        <p:spPr>
          <a:xfrm>
            <a:off x="685800" y="3495675"/>
            <a:ext cx="7772400" cy="1116013"/>
          </a:xfrm>
          <a:ln w="9525"/>
        </p:spPr>
        <p:txBody>
          <a:bodyPr lIns="91440" tIns="45720" rIns="91440" bIns="45720" anchor="b"/>
          <a:lstStyle>
            <a:lvl1pPr>
              <a:lnSpc>
                <a:spcPct val="100000"/>
              </a:lnSpc>
              <a:defRPr sz="3200">
                <a:solidFill>
                  <a:schemeClr val="accent4"/>
                </a:solidFill>
              </a:defRPr>
            </a:lvl1pPr>
          </a:lstStyle>
          <a:p>
            <a:r>
              <a:rPr lang="en-US"/>
              <a:t>Click to edit Master title style</a:t>
            </a:r>
          </a:p>
        </p:txBody>
      </p:sp>
      <p:sp>
        <p:nvSpPr>
          <p:cNvPr id="416775" name="Rectangle 7"/>
          <p:cNvSpPr>
            <a:spLocks noGrp="1" noChangeArrowheads="1"/>
          </p:cNvSpPr>
          <p:nvPr>
            <p:ph type="subTitle" sz="quarter" idx="1"/>
          </p:nvPr>
        </p:nvSpPr>
        <p:spPr>
          <a:xfrm>
            <a:off x="685800" y="4751388"/>
            <a:ext cx="7772400" cy="1138237"/>
          </a:xfrm>
          <a:ln w="9525"/>
        </p:spPr>
        <p:txBody>
          <a:bodyPr lIns="91440" tIns="45720" rIns="91440" bIns="45720"/>
          <a:lstStyle>
            <a:lvl1pPr marL="0" indent="0">
              <a:spcBef>
                <a:spcPct val="0"/>
              </a:spcBef>
              <a:spcAft>
                <a:spcPct val="0"/>
              </a:spcAft>
              <a:buFontTx/>
              <a:buNone/>
              <a:defRPr sz="2800">
                <a:solidFill>
                  <a:schemeClr val="accent4"/>
                </a:solidFill>
              </a:defRPr>
            </a:lvl1pPr>
          </a:lstStyle>
          <a:p>
            <a:r>
              <a:rPr lang="en-US"/>
              <a:t>Click to edit Master subtitle style</a:t>
            </a:r>
          </a:p>
        </p:txBody>
      </p:sp>
    </p:spTree>
  </p:cSld>
  <p:clrMapOvr>
    <a:masterClrMapping/>
  </p:clrMapOvr>
  <p:transition>
    <p:wipe dir="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chemeClr val="bg1"/>
              </a:buClr>
              <a:defRPr/>
            </a:lvl1pPr>
            <a:lvl2pPr>
              <a:buClr>
                <a:schemeClr val="bg1"/>
              </a:buClr>
              <a:defRPr/>
            </a:lvl2pPr>
            <a:lvl3pPr>
              <a:buClr>
                <a:schemeClr val="bg1"/>
              </a:buClr>
              <a:defRPr/>
            </a:lvl3pPr>
            <a:lvl4pPr>
              <a:buClr>
                <a:schemeClr val="bg1"/>
              </a:buClr>
              <a:defRPr/>
            </a:lvl4pPr>
            <a:lvl5pPr>
              <a:buClr>
                <a:schemeClr val="bg1"/>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wipe dir="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77838" y="1284288"/>
            <a:ext cx="3941762" cy="4051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284288"/>
            <a:ext cx="3943350" cy="4051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wipe dir="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wipe dir="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wipe dir="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wipe dir="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wipe dir="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wipe dir="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2400" y="255588"/>
            <a:ext cx="2012950" cy="5080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60375" y="255588"/>
            <a:ext cx="5889625" cy="5080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wipe dir="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lgn="l"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5" name="Footer Placeholder 4"/>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6" name="Slide Number Placeholder 5"/>
          <p:cNvSpPr>
            <a:spLocks noGrp="1"/>
          </p:cNvSpPr>
          <p:nvPr>
            <p:ph type="sldNum" sz="quarter" idx="12"/>
          </p:nvPr>
        </p:nvSpPr>
        <p:spPr/>
        <p:txBody>
          <a:bodyPr/>
          <a:lstStyle/>
          <a:p>
            <a:pPr algn="r" rtl="0" fontAlgn="base">
              <a:spcBef>
                <a:spcPct val="0"/>
              </a:spcBef>
              <a:spcAft>
                <a:spcPct val="0"/>
              </a:spcAft>
            </a:pPr>
            <a:fld id="{9C3A780D-40B9-4405-AD34-31314F3566B9}" type="slidenum">
              <a:rPr lang="en-US" sz="1200" kern="1200">
                <a:solidFill>
                  <a:prstClr val="black">
                    <a:tint val="75000"/>
                  </a:prstClr>
                </a:solidFill>
                <a:latin typeface="Arial" charset="0"/>
                <a:ea typeface="+mn-ea"/>
                <a:cs typeface="+mn-cs"/>
              </a:rPr>
              <a:pPr algn="r" rtl="0" fontAlgn="base">
                <a:spcBef>
                  <a:spcPct val="0"/>
                </a:spcBef>
                <a:spcAft>
                  <a:spcPct val="0"/>
                </a:spcAft>
              </a:pPr>
              <a:t>‹#›</a:t>
            </a:fld>
            <a:endParaRPr lang="en-US" sz="1200" kern="1200">
              <a:solidFill>
                <a:prstClr val="black">
                  <a:tint val="75000"/>
                </a:prstClr>
              </a:solidFill>
              <a:latin typeface="Arial" charset="0"/>
              <a:ea typeface="+mn-ea"/>
              <a:cs typeface="+mn-cs"/>
            </a:endParaRPr>
          </a:p>
        </p:txBody>
      </p:sp>
      <p:pic>
        <p:nvPicPr>
          <p:cNvPr id="7" name="Picture 2" descr="nyc_ITT_021_White"/>
          <p:cNvPicPr>
            <a:picLocks noChangeAspect="1" noChangeArrowheads="1"/>
          </p:cNvPicPr>
          <p:nvPr userDrawn="1"/>
        </p:nvPicPr>
        <p:blipFill>
          <a:blip r:embed="rId2" cstate="print"/>
          <a:srcRect/>
          <a:stretch>
            <a:fillRect/>
          </a:stretch>
        </p:blipFill>
        <p:spPr bwMode="auto">
          <a:xfrm>
            <a:off x="7702550" y="288925"/>
            <a:ext cx="1100138" cy="685800"/>
          </a:xfrm>
          <a:prstGeom prst="rect">
            <a:avLst/>
          </a:prstGeom>
          <a:noFill/>
        </p:spPr>
      </p:pic>
      <p:sp>
        <p:nvSpPr>
          <p:cNvPr id="8" name="Line 8"/>
          <p:cNvSpPr>
            <a:spLocks noChangeShapeType="1"/>
          </p:cNvSpPr>
          <p:nvPr userDrawn="1"/>
        </p:nvSpPr>
        <p:spPr bwMode="auto">
          <a:xfrm>
            <a:off x="457200" y="6248400"/>
            <a:ext cx="8229600" cy="0"/>
          </a:xfrm>
          <a:prstGeom prst="line">
            <a:avLst/>
          </a:prstGeom>
          <a:noFill/>
          <a:ln w="9525">
            <a:solidFill>
              <a:schemeClr val="tx1"/>
            </a:solidFill>
            <a:round/>
            <a:headEnd/>
            <a:tailEnd/>
          </a:ln>
          <a:effectLst/>
        </p:spPr>
        <p:txBody>
          <a:bodyPr wrap="none" anchor="ctr"/>
          <a:lstStyle/>
          <a:p>
            <a:pPr algn="l" rtl="0" fontAlgn="base">
              <a:spcBef>
                <a:spcPct val="0"/>
              </a:spcBef>
              <a:spcAft>
                <a:spcPct val="0"/>
              </a:spcAft>
            </a:pPr>
            <a:endParaRPr lang="en-US" kern="1200">
              <a:solidFill>
                <a:prstClr val="black"/>
              </a:solidFill>
              <a:latin typeface="Arial" charset="0"/>
              <a:ea typeface="+mn-ea"/>
              <a:cs typeface="+mn-cs"/>
            </a:endParaRPr>
          </a:p>
        </p:txBody>
      </p:sp>
      <p:pic>
        <p:nvPicPr>
          <p:cNvPr id="9" name="Picture 9" descr="nyc_ITT"/>
          <p:cNvPicPr>
            <a:picLocks noChangeAspect="1" noChangeArrowheads="1"/>
          </p:cNvPicPr>
          <p:nvPr userDrawn="1"/>
        </p:nvPicPr>
        <p:blipFill>
          <a:blip r:embed="rId3" cstate="print"/>
          <a:srcRect/>
          <a:stretch>
            <a:fillRect/>
          </a:stretch>
        </p:blipFill>
        <p:spPr bwMode="auto">
          <a:xfrm>
            <a:off x="7924800" y="174625"/>
            <a:ext cx="1066800" cy="663575"/>
          </a:xfrm>
          <a:prstGeom prst="rect">
            <a:avLst/>
          </a:prstGeom>
          <a:noFill/>
        </p:spPr>
      </p:pic>
      <p:sp>
        <p:nvSpPr>
          <p:cNvPr id="10" name="Line 10"/>
          <p:cNvSpPr>
            <a:spLocks noChangeShapeType="1"/>
          </p:cNvSpPr>
          <p:nvPr userDrawn="1"/>
        </p:nvSpPr>
        <p:spPr bwMode="auto">
          <a:xfrm>
            <a:off x="0" y="990600"/>
            <a:ext cx="9144000" cy="0"/>
          </a:xfrm>
          <a:prstGeom prst="line">
            <a:avLst/>
          </a:prstGeom>
          <a:noFill/>
          <a:ln w="76200">
            <a:solidFill>
              <a:srgbClr val="FF9900"/>
            </a:solidFill>
            <a:round/>
            <a:headEnd/>
            <a:tailEnd/>
          </a:ln>
          <a:effectLst/>
        </p:spPr>
        <p:txBody>
          <a:bodyPr/>
          <a:lstStyle/>
          <a:p>
            <a:pPr algn="l" rtl="0" fontAlgn="base">
              <a:spcBef>
                <a:spcPct val="0"/>
              </a:spcBef>
              <a:spcAft>
                <a:spcPct val="0"/>
              </a:spcAft>
            </a:pPr>
            <a:endParaRPr lang="en-US" kern="1200">
              <a:solidFill>
                <a:prstClr val="black"/>
              </a:solidFill>
              <a:latin typeface="Arial" charset="0"/>
              <a:ea typeface="+mn-ea"/>
              <a:cs typeface="+mn-cs"/>
            </a:endParaRPr>
          </a:p>
        </p:txBody>
      </p:sp>
      <p:sp>
        <p:nvSpPr>
          <p:cNvPr id="11" name="Line 11"/>
          <p:cNvSpPr>
            <a:spLocks noChangeShapeType="1"/>
          </p:cNvSpPr>
          <p:nvPr userDrawn="1"/>
        </p:nvSpPr>
        <p:spPr bwMode="auto">
          <a:xfrm>
            <a:off x="0" y="1143000"/>
            <a:ext cx="9144000" cy="0"/>
          </a:xfrm>
          <a:prstGeom prst="line">
            <a:avLst/>
          </a:prstGeom>
          <a:noFill/>
          <a:ln w="38100">
            <a:solidFill>
              <a:schemeClr val="tx1"/>
            </a:solidFill>
            <a:round/>
            <a:headEnd/>
            <a:tailEnd/>
          </a:ln>
          <a:effectLst/>
        </p:spPr>
        <p:txBody>
          <a:bodyPr/>
          <a:lstStyle/>
          <a:p>
            <a:pPr algn="l" rtl="0" fontAlgn="base">
              <a:spcBef>
                <a:spcPct val="0"/>
              </a:spcBef>
              <a:spcAft>
                <a:spcPct val="0"/>
              </a:spcAft>
            </a:pPr>
            <a:endParaRPr lang="en-US" kern="1200">
              <a:solidFill>
                <a:prstClr val="black"/>
              </a:solidFill>
              <a:latin typeface="Arial" charset="0"/>
              <a:ea typeface="+mn-ea"/>
              <a:cs typeface="+mn-cs"/>
            </a:endParaRPr>
          </a:p>
        </p:txBody>
      </p:sp>
      <p:sp>
        <p:nvSpPr>
          <p:cNvPr id="12" name="Line 12"/>
          <p:cNvSpPr>
            <a:spLocks noChangeShapeType="1"/>
          </p:cNvSpPr>
          <p:nvPr userDrawn="1"/>
        </p:nvSpPr>
        <p:spPr bwMode="auto">
          <a:xfrm>
            <a:off x="0" y="1066800"/>
            <a:ext cx="9144000" cy="0"/>
          </a:xfrm>
          <a:prstGeom prst="line">
            <a:avLst/>
          </a:prstGeom>
          <a:noFill/>
          <a:ln w="38100">
            <a:solidFill>
              <a:schemeClr val="tx1"/>
            </a:solidFill>
            <a:round/>
            <a:headEnd/>
            <a:tailEnd/>
          </a:ln>
          <a:effectLst/>
        </p:spPr>
        <p:txBody>
          <a:bodyPr/>
          <a:lstStyle/>
          <a:p>
            <a:pPr algn="l" rtl="0" fontAlgn="base">
              <a:spcBef>
                <a:spcPct val="0"/>
              </a:spcBef>
              <a:spcAft>
                <a:spcPct val="0"/>
              </a:spcAft>
            </a:pPr>
            <a:endParaRPr lang="en-US" kern="1200">
              <a:solidFill>
                <a:prstClr val="black"/>
              </a:solidFill>
              <a:latin typeface="Arial" charset="0"/>
              <a:ea typeface="+mn-ea"/>
              <a:cs typeface="+mn-cs"/>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lgn="l"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5" name="Footer Placeholder 4"/>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6" name="Slide Number Placeholder 5"/>
          <p:cNvSpPr>
            <a:spLocks noGrp="1"/>
          </p:cNvSpPr>
          <p:nvPr>
            <p:ph type="sldNum" sz="quarter" idx="12"/>
          </p:nvPr>
        </p:nvSpPr>
        <p:spPr/>
        <p:txBody>
          <a:bodyPr/>
          <a:lstStyle/>
          <a:p>
            <a:pPr algn="r" rtl="0" fontAlgn="base">
              <a:spcBef>
                <a:spcPct val="0"/>
              </a:spcBef>
              <a:spcAft>
                <a:spcPct val="0"/>
              </a:spcAft>
            </a:pPr>
            <a:fld id="{C599D390-5960-4DCF-8003-9079D905C955}" type="slidenum">
              <a:rPr lang="en-US" sz="1200" kern="1200">
                <a:solidFill>
                  <a:prstClr val="black">
                    <a:tint val="75000"/>
                  </a:prstClr>
                </a:solidFill>
                <a:latin typeface="Arial" charset="0"/>
                <a:ea typeface="+mn-ea"/>
                <a:cs typeface="+mn-cs"/>
              </a:rPr>
              <a:pPr algn="r" rtl="0" fontAlgn="base">
                <a:spcBef>
                  <a:spcPct val="0"/>
                </a:spcBef>
                <a:spcAft>
                  <a:spcPct val="0"/>
                </a:spcAft>
              </a:pPr>
              <a:t>‹#›</a:t>
            </a:fld>
            <a:endParaRPr lang="en-US" sz="1200" kern="1200">
              <a:solidFill>
                <a:prstClr val="black">
                  <a:tint val="75000"/>
                </a:prstClr>
              </a:solidFill>
              <a:latin typeface="Arial" charset="0"/>
              <a:ea typeface="+mn-ea"/>
              <a:cs typeface="+mn-cs"/>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lgn="l"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5" name="Footer Placeholder 4"/>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6" name="Slide Number Placeholder 5"/>
          <p:cNvSpPr>
            <a:spLocks noGrp="1"/>
          </p:cNvSpPr>
          <p:nvPr>
            <p:ph type="sldNum" sz="quarter" idx="12"/>
          </p:nvPr>
        </p:nvSpPr>
        <p:spPr/>
        <p:txBody>
          <a:bodyPr/>
          <a:lstStyle/>
          <a:p>
            <a:pPr algn="r" rtl="0" fontAlgn="base">
              <a:spcBef>
                <a:spcPct val="0"/>
              </a:spcBef>
              <a:spcAft>
                <a:spcPct val="0"/>
              </a:spcAft>
            </a:pPr>
            <a:fld id="{50D39114-56ED-4241-889E-C8E0623DFAAF}" type="slidenum">
              <a:rPr lang="en-US" sz="1200" kern="1200">
                <a:solidFill>
                  <a:prstClr val="black">
                    <a:tint val="75000"/>
                  </a:prstClr>
                </a:solidFill>
                <a:latin typeface="Arial" charset="0"/>
                <a:ea typeface="+mn-ea"/>
                <a:cs typeface="+mn-cs"/>
              </a:rPr>
              <a:pPr algn="r" rtl="0" fontAlgn="base">
                <a:spcBef>
                  <a:spcPct val="0"/>
                </a:spcBef>
                <a:spcAft>
                  <a:spcPct val="0"/>
                </a:spcAft>
              </a:pPr>
              <a:t>‹#›</a:t>
            </a:fld>
            <a:endParaRPr lang="en-US" sz="1200" kern="1200">
              <a:solidFill>
                <a:prstClr val="black">
                  <a:tint val="75000"/>
                </a:prstClr>
              </a:solidFill>
              <a:latin typeface="Arial" charset="0"/>
              <a:ea typeface="+mn-ea"/>
              <a:cs typeface="+mn-cs"/>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lgn="l"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6" name="Footer Placeholder 5"/>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7" name="Slide Number Placeholder 6"/>
          <p:cNvSpPr>
            <a:spLocks noGrp="1"/>
          </p:cNvSpPr>
          <p:nvPr>
            <p:ph type="sldNum" sz="quarter" idx="12"/>
          </p:nvPr>
        </p:nvSpPr>
        <p:spPr/>
        <p:txBody>
          <a:bodyPr/>
          <a:lstStyle/>
          <a:p>
            <a:pPr algn="r" rtl="0" fontAlgn="base">
              <a:spcBef>
                <a:spcPct val="0"/>
              </a:spcBef>
              <a:spcAft>
                <a:spcPct val="0"/>
              </a:spcAft>
            </a:pPr>
            <a:fld id="{182DD28E-C104-4E3A-88EC-1929D6DC9AC3}" type="slidenum">
              <a:rPr lang="en-US" sz="1200" kern="1200">
                <a:solidFill>
                  <a:prstClr val="black">
                    <a:tint val="75000"/>
                  </a:prstClr>
                </a:solidFill>
                <a:latin typeface="Arial" charset="0"/>
                <a:ea typeface="+mn-ea"/>
                <a:cs typeface="+mn-cs"/>
              </a:rPr>
              <a:pPr algn="r" rtl="0" fontAlgn="base">
                <a:spcBef>
                  <a:spcPct val="0"/>
                </a:spcBef>
                <a:spcAft>
                  <a:spcPct val="0"/>
                </a:spcAft>
              </a:pPr>
              <a:t>‹#›</a:t>
            </a:fld>
            <a:endParaRPr lang="en-US" sz="1200" kern="1200">
              <a:solidFill>
                <a:prstClr val="black">
                  <a:tint val="75000"/>
                </a:prstClr>
              </a:solidFill>
              <a:latin typeface="Arial" charset="0"/>
              <a:ea typeface="+mn-ea"/>
              <a:cs typeface="+mn-cs"/>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lgn="l"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8" name="Footer Placeholder 7"/>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9" name="Slide Number Placeholder 8"/>
          <p:cNvSpPr>
            <a:spLocks noGrp="1"/>
          </p:cNvSpPr>
          <p:nvPr>
            <p:ph type="sldNum" sz="quarter" idx="12"/>
          </p:nvPr>
        </p:nvSpPr>
        <p:spPr/>
        <p:txBody>
          <a:bodyPr/>
          <a:lstStyle/>
          <a:p>
            <a:pPr algn="r" rtl="0" fontAlgn="base">
              <a:spcBef>
                <a:spcPct val="0"/>
              </a:spcBef>
              <a:spcAft>
                <a:spcPct val="0"/>
              </a:spcAft>
            </a:pPr>
            <a:fld id="{87BFF92D-425E-41D1-9843-C0A01F3144C8}" type="slidenum">
              <a:rPr lang="en-US" sz="1200" kern="1200">
                <a:solidFill>
                  <a:prstClr val="black">
                    <a:tint val="75000"/>
                  </a:prstClr>
                </a:solidFill>
                <a:latin typeface="Arial" charset="0"/>
                <a:ea typeface="+mn-ea"/>
                <a:cs typeface="+mn-cs"/>
              </a:rPr>
              <a:pPr algn="r" rtl="0" fontAlgn="base">
                <a:spcBef>
                  <a:spcPct val="0"/>
                </a:spcBef>
                <a:spcAft>
                  <a:spcPct val="0"/>
                </a:spcAft>
              </a:pPr>
              <a:t>‹#›</a:t>
            </a:fld>
            <a:endParaRPr lang="en-US" sz="1200" kern="1200">
              <a:solidFill>
                <a:prstClr val="black">
                  <a:tint val="75000"/>
                </a:prstClr>
              </a:solidFill>
              <a:latin typeface="Arial" charset="0"/>
              <a:ea typeface="+mn-ea"/>
              <a:cs typeface="+mn-cs"/>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lgn="l"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4" name="Footer Placeholder 3"/>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5" name="Slide Number Placeholder 4"/>
          <p:cNvSpPr>
            <a:spLocks noGrp="1"/>
          </p:cNvSpPr>
          <p:nvPr>
            <p:ph type="sldNum" sz="quarter" idx="12"/>
          </p:nvPr>
        </p:nvSpPr>
        <p:spPr/>
        <p:txBody>
          <a:bodyPr/>
          <a:lstStyle/>
          <a:p>
            <a:pPr algn="r" rtl="0" fontAlgn="base">
              <a:spcBef>
                <a:spcPct val="0"/>
              </a:spcBef>
              <a:spcAft>
                <a:spcPct val="0"/>
              </a:spcAft>
            </a:pPr>
            <a:fld id="{2AA3337E-400D-4D11-8220-8B5C6BCCE614}" type="slidenum">
              <a:rPr lang="en-US" sz="1200" kern="1200">
                <a:solidFill>
                  <a:prstClr val="black">
                    <a:tint val="75000"/>
                  </a:prstClr>
                </a:solidFill>
                <a:latin typeface="Arial" charset="0"/>
                <a:ea typeface="+mn-ea"/>
                <a:cs typeface="+mn-cs"/>
              </a:rPr>
              <a:pPr algn="r" rtl="0" fontAlgn="base">
                <a:spcBef>
                  <a:spcPct val="0"/>
                </a:spcBef>
                <a:spcAft>
                  <a:spcPct val="0"/>
                </a:spcAft>
              </a:pPr>
              <a:t>‹#›</a:t>
            </a:fld>
            <a:endParaRPr lang="en-US" sz="1200" kern="1200">
              <a:solidFill>
                <a:prstClr val="black">
                  <a:tint val="75000"/>
                </a:prstClr>
              </a:solidFill>
              <a:latin typeface="Arial" charset="0"/>
              <a:ea typeface="+mn-ea"/>
              <a:cs typeface="+mn-cs"/>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l"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3" name="Footer Placeholder 2"/>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4" name="Slide Number Placeholder 3"/>
          <p:cNvSpPr>
            <a:spLocks noGrp="1"/>
          </p:cNvSpPr>
          <p:nvPr>
            <p:ph type="sldNum" sz="quarter" idx="12"/>
          </p:nvPr>
        </p:nvSpPr>
        <p:spPr/>
        <p:txBody>
          <a:bodyPr/>
          <a:lstStyle/>
          <a:p>
            <a:pPr algn="r" rtl="0" fontAlgn="base">
              <a:spcBef>
                <a:spcPct val="0"/>
              </a:spcBef>
              <a:spcAft>
                <a:spcPct val="0"/>
              </a:spcAft>
            </a:pPr>
            <a:fld id="{8F62BA72-691E-46AD-9F38-C5666AFD62FF}" type="slidenum">
              <a:rPr lang="en-US" sz="1200" kern="1200">
                <a:solidFill>
                  <a:prstClr val="black">
                    <a:tint val="75000"/>
                  </a:prstClr>
                </a:solidFill>
                <a:latin typeface="Arial" charset="0"/>
                <a:ea typeface="+mn-ea"/>
                <a:cs typeface="+mn-cs"/>
              </a:rPr>
              <a:pPr algn="r" rtl="0" fontAlgn="base">
                <a:spcBef>
                  <a:spcPct val="0"/>
                </a:spcBef>
                <a:spcAft>
                  <a:spcPct val="0"/>
                </a:spcAft>
              </a:pPr>
              <a:t>‹#›</a:t>
            </a:fld>
            <a:endParaRPr lang="en-US" sz="1200" kern="1200">
              <a:solidFill>
                <a:prstClr val="black">
                  <a:tint val="75000"/>
                </a:prstClr>
              </a:solidFill>
              <a:latin typeface="Arial" charset="0"/>
              <a:ea typeface="+mn-ea"/>
              <a:cs typeface="+mn-cs"/>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l"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6" name="Footer Placeholder 5"/>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7" name="Slide Number Placeholder 6"/>
          <p:cNvSpPr>
            <a:spLocks noGrp="1"/>
          </p:cNvSpPr>
          <p:nvPr>
            <p:ph type="sldNum" sz="quarter" idx="12"/>
          </p:nvPr>
        </p:nvSpPr>
        <p:spPr/>
        <p:txBody>
          <a:bodyPr/>
          <a:lstStyle/>
          <a:p>
            <a:pPr algn="r" rtl="0" fontAlgn="base">
              <a:spcBef>
                <a:spcPct val="0"/>
              </a:spcBef>
              <a:spcAft>
                <a:spcPct val="0"/>
              </a:spcAft>
            </a:pPr>
            <a:fld id="{62953D81-B48A-43C1-8A62-49649C0036B8}" type="slidenum">
              <a:rPr lang="en-US" sz="1200" kern="1200">
                <a:solidFill>
                  <a:prstClr val="black">
                    <a:tint val="75000"/>
                  </a:prstClr>
                </a:solidFill>
                <a:latin typeface="Arial" charset="0"/>
                <a:ea typeface="+mn-ea"/>
                <a:cs typeface="+mn-cs"/>
              </a:rPr>
              <a:pPr algn="r" rtl="0" fontAlgn="base">
                <a:spcBef>
                  <a:spcPct val="0"/>
                </a:spcBef>
                <a:spcAft>
                  <a:spcPct val="0"/>
                </a:spcAft>
              </a:pPr>
              <a:t>‹#›</a:t>
            </a:fld>
            <a:endParaRPr lang="en-US" sz="1200" kern="1200">
              <a:solidFill>
                <a:prstClr val="black">
                  <a:tint val="75000"/>
                </a:prstClr>
              </a:solidFill>
              <a:latin typeface="Arial" charset="0"/>
              <a:ea typeface="+mn-ea"/>
              <a:cs typeface="+mn-cs"/>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l"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6" name="Footer Placeholder 5"/>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7" name="Slide Number Placeholder 6"/>
          <p:cNvSpPr>
            <a:spLocks noGrp="1"/>
          </p:cNvSpPr>
          <p:nvPr>
            <p:ph type="sldNum" sz="quarter" idx="12"/>
          </p:nvPr>
        </p:nvSpPr>
        <p:spPr/>
        <p:txBody>
          <a:bodyPr/>
          <a:lstStyle/>
          <a:p>
            <a:pPr algn="r" rtl="0" fontAlgn="base">
              <a:spcBef>
                <a:spcPct val="0"/>
              </a:spcBef>
              <a:spcAft>
                <a:spcPct val="0"/>
              </a:spcAft>
            </a:pPr>
            <a:fld id="{0B680453-0B62-4870-9809-ECD3544D8CDF}" type="slidenum">
              <a:rPr lang="en-US" sz="1200" kern="1200">
                <a:solidFill>
                  <a:prstClr val="black">
                    <a:tint val="75000"/>
                  </a:prstClr>
                </a:solidFill>
                <a:latin typeface="Arial" charset="0"/>
                <a:ea typeface="+mn-ea"/>
                <a:cs typeface="+mn-cs"/>
              </a:rPr>
              <a:pPr algn="r" rtl="0" fontAlgn="base">
                <a:spcBef>
                  <a:spcPct val="0"/>
                </a:spcBef>
                <a:spcAft>
                  <a:spcPct val="0"/>
                </a:spcAft>
              </a:pPr>
              <a:t>‹#›</a:t>
            </a:fld>
            <a:endParaRPr lang="en-US" sz="1200" kern="1200">
              <a:solidFill>
                <a:prstClr val="black">
                  <a:tint val="75000"/>
                </a:prstClr>
              </a:solidFill>
              <a:latin typeface="Arial" charset="0"/>
              <a:ea typeface="+mn-ea"/>
              <a:cs typeface="+mn-cs"/>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lgn="l"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5" name="Footer Placeholder 4"/>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6" name="Slide Number Placeholder 5"/>
          <p:cNvSpPr>
            <a:spLocks noGrp="1"/>
          </p:cNvSpPr>
          <p:nvPr>
            <p:ph type="sldNum" sz="quarter" idx="12"/>
          </p:nvPr>
        </p:nvSpPr>
        <p:spPr/>
        <p:txBody>
          <a:bodyPr/>
          <a:lstStyle/>
          <a:p>
            <a:pPr algn="r" rtl="0" fontAlgn="base">
              <a:spcBef>
                <a:spcPct val="0"/>
              </a:spcBef>
              <a:spcAft>
                <a:spcPct val="0"/>
              </a:spcAft>
            </a:pPr>
            <a:fld id="{43DD2495-9C05-48AA-8A8C-9AE7C52EB789}" type="slidenum">
              <a:rPr lang="en-US" sz="1200" kern="1200">
                <a:solidFill>
                  <a:prstClr val="black">
                    <a:tint val="75000"/>
                  </a:prstClr>
                </a:solidFill>
                <a:latin typeface="Arial" charset="0"/>
                <a:ea typeface="+mn-ea"/>
                <a:cs typeface="+mn-cs"/>
              </a:rPr>
              <a:pPr algn="r" rtl="0" fontAlgn="base">
                <a:spcBef>
                  <a:spcPct val="0"/>
                </a:spcBef>
                <a:spcAft>
                  <a:spcPct val="0"/>
                </a:spcAft>
              </a:pPr>
              <a:t>‹#›</a:t>
            </a:fld>
            <a:endParaRPr lang="en-US" sz="1200" kern="1200">
              <a:solidFill>
                <a:prstClr val="black">
                  <a:tint val="75000"/>
                </a:prstClr>
              </a:solidFill>
              <a:latin typeface="Arial" charset="0"/>
              <a:ea typeface="+mn-ea"/>
              <a:cs typeface="+mn-cs"/>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lgn="l"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5" name="Footer Placeholder 4"/>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charset="0"/>
              <a:ea typeface="+mn-ea"/>
              <a:cs typeface="+mn-cs"/>
            </a:endParaRPr>
          </a:p>
        </p:txBody>
      </p:sp>
      <p:sp>
        <p:nvSpPr>
          <p:cNvPr id="6" name="Slide Number Placeholder 5"/>
          <p:cNvSpPr>
            <a:spLocks noGrp="1"/>
          </p:cNvSpPr>
          <p:nvPr>
            <p:ph type="sldNum" sz="quarter" idx="12"/>
          </p:nvPr>
        </p:nvSpPr>
        <p:spPr/>
        <p:txBody>
          <a:bodyPr/>
          <a:lstStyle/>
          <a:p>
            <a:pPr algn="r" rtl="0" fontAlgn="base">
              <a:spcBef>
                <a:spcPct val="0"/>
              </a:spcBef>
              <a:spcAft>
                <a:spcPct val="0"/>
              </a:spcAft>
            </a:pPr>
            <a:fld id="{8FCC0FCF-CC67-4377-B5FC-16BE4996A19A}" type="slidenum">
              <a:rPr lang="en-US" sz="1200" kern="1200">
                <a:solidFill>
                  <a:prstClr val="black">
                    <a:tint val="75000"/>
                  </a:prstClr>
                </a:solidFill>
                <a:latin typeface="Arial" charset="0"/>
                <a:ea typeface="+mn-ea"/>
                <a:cs typeface="+mn-cs"/>
              </a:rPr>
              <a:pPr algn="r" rtl="0" fontAlgn="base">
                <a:spcBef>
                  <a:spcPct val="0"/>
                </a:spcBef>
                <a:spcAft>
                  <a:spcPct val="0"/>
                </a:spcAft>
              </a:pPr>
              <a:t>‹#›</a:t>
            </a:fld>
            <a:endParaRPr lang="en-US" sz="1200" kern="1200">
              <a:solidFill>
                <a:prstClr val="black">
                  <a:tint val="75000"/>
                </a:prstClr>
              </a:solidFill>
              <a:latin typeface="Arial" charset="0"/>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slideLayout" Target="../slideLayouts/slideLayout36.xml"/><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heme" Target="../theme/theme4.xml"/><Relationship Id="rId11" Type="http://schemas.openxmlformats.org/officeDocument/2006/relationships/image" Target="../media/image7.jpeg"/><Relationship Id="rId5" Type="http://schemas.openxmlformats.org/officeDocument/2006/relationships/slideLayout" Target="../slideLayouts/slideLayout38.xml"/><Relationship Id="rId10" Type="http://schemas.openxmlformats.org/officeDocument/2006/relationships/image" Target="../media/image6.jpeg"/><Relationship Id="rId4" Type="http://schemas.openxmlformats.org/officeDocument/2006/relationships/slideLayout" Target="../slideLayouts/slideLayout37.xml"/><Relationship Id="rId9" Type="http://schemas.openxmlformats.org/officeDocument/2006/relationships/image" Target="../media/image5.jpeg"/><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0.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11.pn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image" Target="../media/image1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15.pn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16.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17888E-88F9-4BAC-BD4C-CE475BD94C3F}" type="datetimeFigureOut">
              <a:rPr lang="en-US" smtClean="0"/>
              <a:pPr/>
              <a:t>10/15/2009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28BB8-29C4-474F-BF98-F9D8E752AA5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CC"/>
            </a:gs>
            <a:gs pos="100000">
              <a:schemeClr val="tx1"/>
            </a:gs>
          </a:gsLst>
          <a:lin ang="5400000" scaled="1"/>
        </a:gra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57200" y="277813"/>
            <a:ext cx="8229600" cy="1139825"/>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43" name="Rectangle 3"/>
          <p:cNvSpPr>
            <a:spLocks noGrp="1" noChangeArrowheads="1"/>
          </p:cNvSpPr>
          <p:nvPr>
            <p:ph type="body" idx="1"/>
          </p:nvPr>
        </p:nvSpPr>
        <p:spPr bwMode="auto">
          <a:xfrm>
            <a:off x="457200" y="1600200"/>
            <a:ext cx="8229600" cy="4530725"/>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51" name="Line 11"/>
          <p:cNvSpPr>
            <a:spLocks noChangeShapeType="1"/>
          </p:cNvSpPr>
          <p:nvPr userDrawn="1"/>
        </p:nvSpPr>
        <p:spPr bwMode="auto">
          <a:xfrm>
            <a:off x="457200" y="6248400"/>
            <a:ext cx="8229600" cy="0"/>
          </a:xfrm>
          <a:prstGeom prst="line">
            <a:avLst/>
          </a:prstGeom>
          <a:noFill/>
          <a:ln w="9525">
            <a:solidFill>
              <a:schemeClr val="tx1"/>
            </a:solidFill>
            <a:round/>
            <a:headEnd/>
            <a:tailEnd/>
          </a:ln>
          <a:effectLst/>
        </p:spPr>
        <p:txBody>
          <a:bodyPr wrap="none" anchor="ctr"/>
          <a:lstStyle/>
          <a:p>
            <a:pPr algn="l" rtl="0" fontAlgn="base">
              <a:spcBef>
                <a:spcPct val="0"/>
              </a:spcBef>
              <a:spcAft>
                <a:spcPct val="0"/>
              </a:spcAft>
            </a:pPr>
            <a:endParaRPr lang="en-US" kern="1200">
              <a:solidFill>
                <a:srgbClr val="000000"/>
              </a:solidFill>
              <a:latin typeface="Arial" pitchFamily="34" charset="0"/>
              <a:ea typeface="+mn-ea"/>
              <a:cs typeface="+mn-cs"/>
            </a:endParaRPr>
          </a:p>
        </p:txBody>
      </p:sp>
      <p:pic>
        <p:nvPicPr>
          <p:cNvPr id="10256" name="Picture 16" descr="health_white_main"/>
          <p:cNvPicPr>
            <a:picLocks noChangeAspect="1" noChangeArrowheads="1"/>
          </p:cNvPicPr>
          <p:nvPr userDrawn="1"/>
        </p:nvPicPr>
        <p:blipFill>
          <a:blip r:embed="rId13" cstate="print"/>
          <a:srcRect/>
          <a:stretch>
            <a:fillRect/>
          </a:stretch>
        </p:blipFill>
        <p:spPr bwMode="auto">
          <a:xfrm>
            <a:off x="8101013" y="6350000"/>
            <a:ext cx="990600" cy="455613"/>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0" fontAlgn="base" hangingPunct="0">
        <a:spcBef>
          <a:spcPct val="0"/>
        </a:spcBef>
        <a:spcAft>
          <a:spcPct val="0"/>
        </a:spcAft>
        <a:defRPr sz="4200">
          <a:solidFill>
            <a:srgbClr val="FF9933"/>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200">
          <a:solidFill>
            <a:srgbClr val="FF9933"/>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200">
          <a:solidFill>
            <a:srgbClr val="FF9933"/>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200">
          <a:solidFill>
            <a:srgbClr val="FF9933"/>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200">
          <a:solidFill>
            <a:srgbClr val="FF9933"/>
          </a:solidFill>
          <a:effectLst>
            <a:outerShdw blurRad="38100" dist="38100" dir="2700000" algn="tl">
              <a:srgbClr val="000000"/>
            </a:outerShdw>
          </a:effectLst>
          <a:latin typeface="Arial" pitchFamily="34" charset="0"/>
        </a:defRPr>
      </a:lvl5pPr>
      <a:lvl6pPr marL="457200" algn="ctr" rtl="0" eaLnBrk="0" fontAlgn="base" hangingPunct="0">
        <a:spcBef>
          <a:spcPct val="0"/>
        </a:spcBef>
        <a:spcAft>
          <a:spcPct val="0"/>
        </a:spcAft>
        <a:defRPr sz="4200">
          <a:solidFill>
            <a:srgbClr val="FF9933"/>
          </a:solidFill>
          <a:effectLst>
            <a:outerShdw blurRad="38100" dist="38100" dir="2700000" algn="tl">
              <a:srgbClr val="000000"/>
            </a:outerShdw>
          </a:effectLst>
          <a:latin typeface="Arial" pitchFamily="34" charset="0"/>
        </a:defRPr>
      </a:lvl6pPr>
      <a:lvl7pPr marL="914400" algn="ctr" rtl="0" eaLnBrk="0" fontAlgn="base" hangingPunct="0">
        <a:spcBef>
          <a:spcPct val="0"/>
        </a:spcBef>
        <a:spcAft>
          <a:spcPct val="0"/>
        </a:spcAft>
        <a:defRPr sz="4200">
          <a:solidFill>
            <a:srgbClr val="FF9933"/>
          </a:solidFill>
          <a:effectLst>
            <a:outerShdw blurRad="38100" dist="38100" dir="2700000" algn="tl">
              <a:srgbClr val="000000"/>
            </a:outerShdw>
          </a:effectLst>
          <a:latin typeface="Arial" pitchFamily="34" charset="0"/>
        </a:defRPr>
      </a:lvl7pPr>
      <a:lvl8pPr marL="1371600" algn="ctr" rtl="0" eaLnBrk="0" fontAlgn="base" hangingPunct="0">
        <a:spcBef>
          <a:spcPct val="0"/>
        </a:spcBef>
        <a:spcAft>
          <a:spcPct val="0"/>
        </a:spcAft>
        <a:defRPr sz="4200">
          <a:solidFill>
            <a:srgbClr val="FF9933"/>
          </a:solidFill>
          <a:effectLst>
            <a:outerShdw blurRad="38100" dist="38100" dir="2700000" algn="tl">
              <a:srgbClr val="000000"/>
            </a:outerShdw>
          </a:effectLst>
          <a:latin typeface="Arial" pitchFamily="34" charset="0"/>
        </a:defRPr>
      </a:lvl8pPr>
      <a:lvl9pPr marL="1828800" algn="ctr" rtl="0" eaLnBrk="0" fontAlgn="base" hangingPunct="0">
        <a:spcBef>
          <a:spcPct val="0"/>
        </a:spcBef>
        <a:spcAft>
          <a:spcPct val="0"/>
        </a:spcAft>
        <a:defRPr sz="4200">
          <a:solidFill>
            <a:srgbClr val="FF9933"/>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har char="•"/>
        <a:defRPr sz="3200">
          <a:solidFill>
            <a:srgbClr val="FFFF99"/>
          </a:solidFill>
          <a:latin typeface="+mn-lt"/>
          <a:ea typeface="+mn-ea"/>
          <a:cs typeface="+mn-cs"/>
        </a:defRPr>
      </a:lvl1pPr>
      <a:lvl2pPr marL="742950" indent="-285750" algn="l" rtl="0" eaLnBrk="0" fontAlgn="base" hangingPunct="0">
        <a:spcBef>
          <a:spcPct val="20000"/>
        </a:spcBef>
        <a:spcAft>
          <a:spcPct val="0"/>
        </a:spcAft>
        <a:buSzPct val="75000"/>
        <a:buFont typeface="Wingdings" pitchFamily="2" charset="2"/>
        <a:buChar char="§"/>
        <a:defRPr sz="2800">
          <a:solidFill>
            <a:srgbClr val="FFFF99"/>
          </a:solidFill>
          <a:latin typeface="+mn-lt"/>
        </a:defRPr>
      </a:lvl2pPr>
      <a:lvl3pPr marL="1143000" indent="-228600" algn="l" rtl="0" eaLnBrk="0" fontAlgn="base" hangingPunct="0">
        <a:spcBef>
          <a:spcPct val="20000"/>
        </a:spcBef>
        <a:spcAft>
          <a:spcPct val="0"/>
        </a:spcAft>
        <a:buSzPct val="75000"/>
        <a:buFont typeface="Arial" pitchFamily="34" charset="0"/>
        <a:buChar char="–"/>
        <a:defRPr sz="2400">
          <a:solidFill>
            <a:srgbClr val="FFFF99"/>
          </a:solidFill>
          <a:latin typeface="+mn-lt"/>
        </a:defRPr>
      </a:lvl3pPr>
      <a:lvl4pPr marL="1600200" indent="-228600" algn="l" rtl="0" eaLnBrk="0" fontAlgn="base" hangingPunct="0">
        <a:spcBef>
          <a:spcPct val="20000"/>
        </a:spcBef>
        <a:spcAft>
          <a:spcPct val="0"/>
        </a:spcAft>
        <a:buFont typeface="Arial" pitchFamily="34" charset="0"/>
        <a:buChar char="◦"/>
        <a:defRPr sz="2000">
          <a:solidFill>
            <a:srgbClr val="FFFF99"/>
          </a:solidFill>
          <a:latin typeface="+mn-lt"/>
        </a:defRPr>
      </a:lvl4pPr>
      <a:lvl5pPr marL="2057400" indent="-228600" algn="l" rtl="0" eaLnBrk="0" fontAlgn="base" hangingPunct="0">
        <a:spcBef>
          <a:spcPct val="20000"/>
        </a:spcBef>
        <a:spcAft>
          <a:spcPct val="0"/>
        </a:spcAft>
        <a:buFont typeface="Arial" pitchFamily="34" charset="0"/>
        <a:buChar char="▫"/>
        <a:defRPr sz="2000">
          <a:solidFill>
            <a:srgbClr val="FFFF99"/>
          </a:solidFill>
          <a:latin typeface="+mn-lt"/>
        </a:defRPr>
      </a:lvl5pPr>
      <a:lvl6pPr marL="2514600" indent="-228600" algn="l" rtl="0" eaLnBrk="0" fontAlgn="base" hangingPunct="0">
        <a:spcBef>
          <a:spcPct val="20000"/>
        </a:spcBef>
        <a:spcAft>
          <a:spcPct val="0"/>
        </a:spcAft>
        <a:buFont typeface="Arial" pitchFamily="34" charset="0"/>
        <a:buChar char="▫"/>
        <a:defRPr sz="2000">
          <a:solidFill>
            <a:srgbClr val="FFFF99"/>
          </a:solidFill>
          <a:latin typeface="+mn-lt"/>
        </a:defRPr>
      </a:lvl6pPr>
      <a:lvl7pPr marL="2971800" indent="-228600" algn="l" rtl="0" eaLnBrk="0" fontAlgn="base" hangingPunct="0">
        <a:spcBef>
          <a:spcPct val="20000"/>
        </a:spcBef>
        <a:spcAft>
          <a:spcPct val="0"/>
        </a:spcAft>
        <a:buFont typeface="Arial" pitchFamily="34" charset="0"/>
        <a:buChar char="▫"/>
        <a:defRPr sz="2000">
          <a:solidFill>
            <a:srgbClr val="FFFF99"/>
          </a:solidFill>
          <a:latin typeface="+mn-lt"/>
        </a:defRPr>
      </a:lvl7pPr>
      <a:lvl8pPr marL="3429000" indent="-228600" algn="l" rtl="0" eaLnBrk="0" fontAlgn="base" hangingPunct="0">
        <a:spcBef>
          <a:spcPct val="20000"/>
        </a:spcBef>
        <a:spcAft>
          <a:spcPct val="0"/>
        </a:spcAft>
        <a:buFont typeface="Arial" pitchFamily="34" charset="0"/>
        <a:buChar char="▫"/>
        <a:defRPr sz="2000">
          <a:solidFill>
            <a:srgbClr val="FFFF99"/>
          </a:solidFill>
          <a:latin typeface="+mn-lt"/>
        </a:defRPr>
      </a:lvl8pPr>
      <a:lvl9pPr marL="3886200" indent="-228600" algn="l" rtl="0" eaLnBrk="0" fontAlgn="base" hangingPunct="0">
        <a:spcBef>
          <a:spcPct val="20000"/>
        </a:spcBef>
        <a:spcAft>
          <a:spcPct val="0"/>
        </a:spcAft>
        <a:buFont typeface="Arial" pitchFamily="34" charset="0"/>
        <a:buChar char="▫"/>
        <a:defRPr sz="2000">
          <a:solidFill>
            <a:srgbClr val="FFFF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kern="1200">
              <a:solidFill>
                <a:srgbClr val="000000"/>
              </a:solidFill>
              <a:latin typeface="Arial" pitchFamily="34" charset="0"/>
              <a:ea typeface="+mn-ea"/>
              <a:cs typeface="Arial" pitchFamily="34"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kern="1200">
              <a:solidFill>
                <a:srgbClr val="000000"/>
              </a:solidFill>
              <a:latin typeface="Arial" pitchFamily="34" charset="0"/>
              <a:ea typeface="+mn-ea"/>
              <a:cs typeface="Arial" pitchFamily="34"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E0037CD4-CBFE-408D-809A-D2CF0449F883}" type="slidenum">
              <a:rPr lang="en-US" kern="1200">
                <a:solidFill>
                  <a:srgbClr val="000000"/>
                </a:solidFill>
                <a:latin typeface="Arial" pitchFamily="34" charset="0"/>
                <a:ea typeface="+mn-ea"/>
                <a:cs typeface="Arial" pitchFamily="34" charset="0"/>
              </a:rPr>
              <a:pPr rtl="0" fontAlgn="base">
                <a:spcBef>
                  <a:spcPct val="0"/>
                </a:spcBef>
                <a:spcAft>
                  <a:spcPct val="0"/>
                </a:spcAft>
              </a:pPr>
              <a:t>‹#›</a:t>
            </a:fld>
            <a:endParaRPr lang="en-US" kern="1200">
              <a:solidFill>
                <a:srgbClr val="000000"/>
              </a:solidFill>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cs typeface="Arial" pitchFamily="34" charset="0"/>
        </a:defRPr>
      </a:lvl2pPr>
      <a:lvl3pPr algn="ctr" rtl="0" fontAlgn="base">
        <a:spcBef>
          <a:spcPct val="0"/>
        </a:spcBef>
        <a:spcAft>
          <a:spcPct val="0"/>
        </a:spcAft>
        <a:defRPr sz="4400">
          <a:solidFill>
            <a:schemeClr val="tx2"/>
          </a:solidFill>
          <a:latin typeface="Arial" pitchFamily="34" charset="0"/>
          <a:cs typeface="Arial" pitchFamily="34" charset="0"/>
        </a:defRPr>
      </a:lvl3pPr>
      <a:lvl4pPr algn="ctr" rtl="0" fontAlgn="base">
        <a:spcBef>
          <a:spcPct val="0"/>
        </a:spcBef>
        <a:spcAft>
          <a:spcPct val="0"/>
        </a:spcAft>
        <a:defRPr sz="4400">
          <a:solidFill>
            <a:schemeClr val="tx2"/>
          </a:solidFill>
          <a:latin typeface="Arial" pitchFamily="34" charset="0"/>
          <a:cs typeface="Arial" pitchFamily="34" charset="0"/>
        </a:defRPr>
      </a:lvl4pPr>
      <a:lvl5pPr algn="ctr" rtl="0" fontAlgn="base">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72" name="Rectangle 48"/>
          <p:cNvSpPr>
            <a:spLocks noChangeArrowheads="1"/>
          </p:cNvSpPr>
          <p:nvPr/>
        </p:nvSpPr>
        <p:spPr bwMode="auto">
          <a:xfrm>
            <a:off x="0" y="0"/>
            <a:ext cx="9144000" cy="838200"/>
          </a:xfrm>
          <a:prstGeom prst="rect">
            <a:avLst/>
          </a:prstGeom>
          <a:solidFill>
            <a:srgbClr val="003300"/>
          </a:solidFill>
          <a:ln w="9525">
            <a:noFill/>
            <a:miter lim="800000"/>
            <a:headEnd/>
            <a:tailEnd/>
          </a:ln>
          <a:effectLst/>
        </p:spPr>
        <p:txBody>
          <a:bodyPr wrap="none" anchor="ctr"/>
          <a:lstStyle/>
          <a:p>
            <a:pPr algn="l" rtl="0">
              <a:defRPr/>
            </a:pPr>
            <a:endParaRPr lang="en-US" kern="1200">
              <a:solidFill>
                <a:srgbClr val="000000"/>
              </a:solidFill>
              <a:latin typeface="Georgia"/>
              <a:ea typeface="+mn-ea"/>
              <a:cs typeface="+mn-cs"/>
            </a:endParaRPr>
          </a:p>
        </p:txBody>
      </p:sp>
      <p:sp>
        <p:nvSpPr>
          <p:cNvPr id="1065" name="Rectangle 41"/>
          <p:cNvSpPr>
            <a:spLocks noChangeArrowheads="1"/>
          </p:cNvSpPr>
          <p:nvPr/>
        </p:nvSpPr>
        <p:spPr bwMode="auto">
          <a:xfrm>
            <a:off x="0" y="6588125"/>
            <a:ext cx="9144000" cy="269875"/>
          </a:xfrm>
          <a:prstGeom prst="rect">
            <a:avLst/>
          </a:prstGeom>
          <a:solidFill>
            <a:schemeClr val="bg1"/>
          </a:solidFill>
          <a:ln w="9525">
            <a:noFill/>
            <a:miter lim="800000"/>
            <a:headEnd/>
            <a:tailEnd/>
          </a:ln>
          <a:effectLst/>
        </p:spPr>
        <p:txBody>
          <a:bodyPr wrap="none" anchor="ctr"/>
          <a:lstStyle/>
          <a:p>
            <a:pPr algn="l" rtl="0">
              <a:defRPr/>
            </a:pPr>
            <a:endParaRPr lang="en-US" kern="1200">
              <a:solidFill>
                <a:srgbClr val="000000"/>
              </a:solidFill>
              <a:latin typeface="Georgia"/>
              <a:ea typeface="+mn-ea"/>
              <a:cs typeface="+mn-cs"/>
            </a:endParaRPr>
          </a:p>
        </p:txBody>
      </p:sp>
      <p:sp>
        <p:nvSpPr>
          <p:cNvPr id="2052" name="Rectangle 3"/>
          <p:cNvSpPr>
            <a:spLocks noGrp="1" noChangeArrowheads="1"/>
          </p:cNvSpPr>
          <p:nvPr>
            <p:ph type="body" idx="1"/>
          </p:nvPr>
        </p:nvSpPr>
        <p:spPr bwMode="auto">
          <a:xfrm>
            <a:off x="912813" y="1370013"/>
            <a:ext cx="7769225" cy="2895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8" name="Rectangle 14"/>
          <p:cNvSpPr>
            <a:spLocks noChangeArrowheads="1"/>
          </p:cNvSpPr>
          <p:nvPr/>
        </p:nvSpPr>
        <p:spPr bwMode="auto">
          <a:xfrm>
            <a:off x="8712200" y="6616700"/>
            <a:ext cx="354013" cy="260350"/>
          </a:xfrm>
          <a:prstGeom prst="rect">
            <a:avLst/>
          </a:prstGeom>
          <a:noFill/>
          <a:ln w="9525">
            <a:noFill/>
            <a:miter lim="800000"/>
            <a:headEnd/>
            <a:tailEnd/>
          </a:ln>
        </p:spPr>
        <p:txBody>
          <a:bodyPr wrap="none">
            <a:spAutoFit/>
          </a:bodyPr>
          <a:lstStyle/>
          <a:p>
            <a:pPr algn="l" rtl="0">
              <a:defRPr/>
            </a:pPr>
            <a:fld id="{63217386-AC27-432B-B1C0-C3DD5ED7A260}" type="slidenum">
              <a:rPr lang="en-US" sz="1100" kern="1200">
                <a:solidFill>
                  <a:srgbClr val="FFFFFF"/>
                </a:solidFill>
                <a:latin typeface="Georgia"/>
                <a:ea typeface="+mn-ea"/>
                <a:cs typeface="+mn-cs"/>
              </a:rPr>
              <a:pPr algn="l" rtl="0">
                <a:defRPr/>
              </a:pPr>
              <a:t>‹#›</a:t>
            </a:fld>
            <a:endParaRPr lang="en-US" sz="1100" kern="1200">
              <a:solidFill>
                <a:srgbClr val="FFFFFF"/>
              </a:solidFill>
              <a:latin typeface="Georgia"/>
              <a:ea typeface="+mn-ea"/>
              <a:cs typeface="+mn-cs"/>
            </a:endParaRPr>
          </a:p>
        </p:txBody>
      </p:sp>
      <p:sp>
        <p:nvSpPr>
          <p:cNvPr id="1044" name="Text Box 20"/>
          <p:cNvSpPr txBox="1">
            <a:spLocks noChangeArrowheads="1"/>
          </p:cNvSpPr>
          <p:nvPr/>
        </p:nvSpPr>
        <p:spPr bwMode="auto">
          <a:xfrm>
            <a:off x="4876800" y="6597650"/>
            <a:ext cx="3886200" cy="260350"/>
          </a:xfrm>
          <a:prstGeom prst="rect">
            <a:avLst/>
          </a:prstGeom>
          <a:noFill/>
          <a:ln w="9525">
            <a:noFill/>
            <a:miter lim="800000"/>
            <a:headEnd/>
            <a:tailEnd/>
          </a:ln>
          <a:effectLst/>
        </p:spPr>
        <p:txBody>
          <a:bodyPr>
            <a:spAutoFit/>
          </a:bodyPr>
          <a:lstStyle/>
          <a:p>
            <a:pPr algn="r" rtl="0">
              <a:spcBef>
                <a:spcPct val="50000"/>
              </a:spcBef>
              <a:defRPr/>
            </a:pPr>
            <a:r>
              <a:rPr lang="en-US" sz="1100" kern="1200">
                <a:solidFill>
                  <a:srgbClr val="FFFFFF"/>
                </a:solidFill>
                <a:latin typeface="Georgia"/>
                <a:ea typeface="+mn-ea"/>
                <a:cs typeface="+mn-cs"/>
              </a:rPr>
              <a:t>Long Term Strategic Planning</a:t>
            </a:r>
          </a:p>
        </p:txBody>
      </p:sp>
      <p:sp>
        <p:nvSpPr>
          <p:cNvPr id="1081" name="Line 57"/>
          <p:cNvSpPr>
            <a:spLocks noChangeShapeType="1"/>
          </p:cNvSpPr>
          <p:nvPr/>
        </p:nvSpPr>
        <p:spPr bwMode="auto">
          <a:xfrm>
            <a:off x="5943600" y="76200"/>
            <a:ext cx="0" cy="685800"/>
          </a:xfrm>
          <a:prstGeom prst="line">
            <a:avLst/>
          </a:prstGeom>
          <a:noFill/>
          <a:ln w="38100">
            <a:solidFill>
              <a:srgbClr val="003300"/>
            </a:solidFill>
            <a:round/>
            <a:headEnd/>
            <a:tailEnd/>
          </a:ln>
          <a:effectLst/>
        </p:spPr>
        <p:txBody>
          <a:bodyPr wrap="none" anchor="ctr"/>
          <a:lstStyle/>
          <a:p>
            <a:pPr algn="l" rtl="0">
              <a:defRPr/>
            </a:pPr>
            <a:endParaRPr lang="en-US" kern="1200">
              <a:solidFill>
                <a:srgbClr val="000000"/>
              </a:solidFill>
              <a:latin typeface="Georgia"/>
              <a:ea typeface="+mn-ea"/>
              <a:cs typeface="+mn-cs"/>
            </a:endParaRPr>
          </a:p>
        </p:txBody>
      </p:sp>
      <p:sp>
        <p:nvSpPr>
          <p:cNvPr id="1082" name="Line 58"/>
          <p:cNvSpPr>
            <a:spLocks noChangeShapeType="1"/>
          </p:cNvSpPr>
          <p:nvPr/>
        </p:nvSpPr>
        <p:spPr bwMode="auto">
          <a:xfrm>
            <a:off x="6705600" y="76200"/>
            <a:ext cx="0" cy="685800"/>
          </a:xfrm>
          <a:prstGeom prst="line">
            <a:avLst/>
          </a:prstGeom>
          <a:noFill/>
          <a:ln w="38100">
            <a:solidFill>
              <a:srgbClr val="003300"/>
            </a:solidFill>
            <a:round/>
            <a:headEnd/>
            <a:tailEnd/>
          </a:ln>
          <a:effectLst/>
        </p:spPr>
        <p:txBody>
          <a:bodyPr wrap="none" anchor="ctr"/>
          <a:lstStyle/>
          <a:p>
            <a:pPr algn="l" rtl="0">
              <a:defRPr/>
            </a:pPr>
            <a:endParaRPr lang="en-US" kern="1200">
              <a:solidFill>
                <a:srgbClr val="000000"/>
              </a:solidFill>
              <a:latin typeface="Georgia"/>
              <a:ea typeface="+mn-ea"/>
              <a:cs typeface="+mn-cs"/>
            </a:endParaRPr>
          </a:p>
        </p:txBody>
      </p:sp>
      <p:sp>
        <p:nvSpPr>
          <p:cNvPr id="1083" name="Line 59"/>
          <p:cNvSpPr>
            <a:spLocks noChangeShapeType="1"/>
          </p:cNvSpPr>
          <p:nvPr/>
        </p:nvSpPr>
        <p:spPr bwMode="auto">
          <a:xfrm>
            <a:off x="7467600" y="76200"/>
            <a:ext cx="0" cy="685800"/>
          </a:xfrm>
          <a:prstGeom prst="line">
            <a:avLst/>
          </a:prstGeom>
          <a:noFill/>
          <a:ln w="38100">
            <a:solidFill>
              <a:srgbClr val="003300"/>
            </a:solidFill>
            <a:round/>
            <a:headEnd/>
            <a:tailEnd/>
          </a:ln>
          <a:effectLst/>
        </p:spPr>
        <p:txBody>
          <a:bodyPr wrap="none" anchor="ctr"/>
          <a:lstStyle/>
          <a:p>
            <a:pPr algn="l" rtl="0">
              <a:defRPr/>
            </a:pPr>
            <a:endParaRPr lang="en-US" kern="1200">
              <a:solidFill>
                <a:srgbClr val="000000"/>
              </a:solidFill>
              <a:latin typeface="Georgia"/>
              <a:ea typeface="+mn-ea"/>
              <a:cs typeface="+mn-cs"/>
            </a:endParaRPr>
          </a:p>
        </p:txBody>
      </p:sp>
      <p:sp>
        <p:nvSpPr>
          <p:cNvPr id="1084" name="Line 60"/>
          <p:cNvSpPr>
            <a:spLocks noChangeShapeType="1"/>
          </p:cNvSpPr>
          <p:nvPr/>
        </p:nvSpPr>
        <p:spPr bwMode="auto">
          <a:xfrm>
            <a:off x="8305800" y="76200"/>
            <a:ext cx="0" cy="685800"/>
          </a:xfrm>
          <a:prstGeom prst="line">
            <a:avLst/>
          </a:prstGeom>
          <a:noFill/>
          <a:ln w="38100">
            <a:solidFill>
              <a:srgbClr val="003300"/>
            </a:solidFill>
            <a:round/>
            <a:headEnd/>
            <a:tailEnd/>
          </a:ln>
          <a:effectLst/>
        </p:spPr>
        <p:txBody>
          <a:bodyPr wrap="none" anchor="ctr"/>
          <a:lstStyle/>
          <a:p>
            <a:pPr algn="l" rtl="0">
              <a:defRPr/>
            </a:pPr>
            <a:endParaRPr lang="en-US" kern="1200">
              <a:solidFill>
                <a:srgbClr val="000000"/>
              </a:solidFill>
              <a:latin typeface="Georgia"/>
              <a:ea typeface="+mn-ea"/>
              <a:cs typeface="+mn-cs"/>
            </a:endParaRPr>
          </a:p>
        </p:txBody>
      </p:sp>
      <p:sp>
        <p:nvSpPr>
          <p:cNvPr id="1085" name="Line 61"/>
          <p:cNvSpPr>
            <a:spLocks noChangeShapeType="1"/>
          </p:cNvSpPr>
          <p:nvPr/>
        </p:nvSpPr>
        <p:spPr bwMode="auto">
          <a:xfrm>
            <a:off x="5181600" y="76200"/>
            <a:ext cx="0" cy="685800"/>
          </a:xfrm>
          <a:prstGeom prst="line">
            <a:avLst/>
          </a:prstGeom>
          <a:noFill/>
          <a:ln w="38100">
            <a:solidFill>
              <a:srgbClr val="003300"/>
            </a:solidFill>
            <a:round/>
            <a:headEnd/>
            <a:tailEnd/>
          </a:ln>
          <a:effectLst/>
        </p:spPr>
        <p:txBody>
          <a:bodyPr wrap="none" anchor="ctr"/>
          <a:lstStyle/>
          <a:p>
            <a:pPr algn="l" rtl="0">
              <a:defRPr/>
            </a:pPr>
            <a:endParaRPr lang="en-US" kern="1200">
              <a:solidFill>
                <a:srgbClr val="000000"/>
              </a:solidFill>
              <a:latin typeface="Georgia"/>
              <a:ea typeface="+mn-ea"/>
              <a:cs typeface="+mn-cs"/>
            </a:endParaRPr>
          </a:p>
        </p:txBody>
      </p:sp>
      <p:pic>
        <p:nvPicPr>
          <p:cNvPr id="2060" name="Picture 51" descr="yellowleaves"/>
          <p:cNvPicPr>
            <a:picLocks noChangeArrowheads="1"/>
          </p:cNvPicPr>
          <p:nvPr/>
        </p:nvPicPr>
        <p:blipFill>
          <a:blip r:embed="rId7">
            <a:lum bright="-12000"/>
          </a:blip>
          <a:srcRect l="24542" t="12163" r="6136"/>
          <a:stretch>
            <a:fillRect/>
          </a:stretch>
        </p:blipFill>
        <p:spPr bwMode="auto">
          <a:xfrm>
            <a:off x="7477125" y="84138"/>
            <a:ext cx="795338" cy="633412"/>
          </a:xfrm>
          <a:prstGeom prst="rect">
            <a:avLst/>
          </a:prstGeom>
          <a:noFill/>
          <a:ln w="9525">
            <a:noFill/>
            <a:miter lim="800000"/>
            <a:headEnd/>
            <a:tailEnd/>
          </a:ln>
        </p:spPr>
      </p:pic>
      <p:pic>
        <p:nvPicPr>
          <p:cNvPr id="2061" name="Picture 66" descr="Sweetgum mini 2"/>
          <p:cNvPicPr>
            <a:picLocks noChangeAspect="1" noChangeArrowheads="1"/>
          </p:cNvPicPr>
          <p:nvPr/>
        </p:nvPicPr>
        <p:blipFill>
          <a:blip r:embed="rId8"/>
          <a:srcRect/>
          <a:stretch>
            <a:fillRect/>
          </a:stretch>
        </p:blipFill>
        <p:spPr bwMode="auto">
          <a:xfrm>
            <a:off x="5932488" y="80963"/>
            <a:ext cx="731837" cy="628650"/>
          </a:xfrm>
          <a:prstGeom prst="rect">
            <a:avLst/>
          </a:prstGeom>
          <a:noFill/>
          <a:ln w="9525">
            <a:noFill/>
            <a:miter lim="800000"/>
            <a:headEnd/>
            <a:tailEnd/>
          </a:ln>
        </p:spPr>
      </p:pic>
      <p:sp>
        <p:nvSpPr>
          <p:cNvPr id="1101" name="Rectangle 77"/>
          <p:cNvSpPr>
            <a:spLocks noChangeArrowheads="1"/>
          </p:cNvSpPr>
          <p:nvPr/>
        </p:nvSpPr>
        <p:spPr bwMode="auto">
          <a:xfrm>
            <a:off x="76200" y="152400"/>
            <a:ext cx="4800600" cy="533400"/>
          </a:xfrm>
          <a:prstGeom prst="rect">
            <a:avLst/>
          </a:prstGeom>
          <a:noFill/>
          <a:ln w="9525">
            <a:noFill/>
            <a:miter lim="800000"/>
            <a:headEnd/>
            <a:tailEnd/>
          </a:ln>
        </p:spPr>
        <p:txBody>
          <a:bodyPr anchor="ctr"/>
          <a:lstStyle/>
          <a:p>
            <a:pPr algn="l" rtl="0">
              <a:defRPr/>
            </a:pPr>
            <a:endParaRPr lang="en-US" kern="1200">
              <a:solidFill>
                <a:srgbClr val="FFFFFF"/>
              </a:solidFill>
              <a:latin typeface="Georgia"/>
              <a:ea typeface="+mn-ea"/>
              <a:cs typeface="+mn-cs"/>
            </a:endParaRPr>
          </a:p>
        </p:txBody>
      </p:sp>
      <p:grpSp>
        <p:nvGrpSpPr>
          <p:cNvPr id="2" name="Group 24"/>
          <p:cNvGrpSpPr>
            <a:grpSpLocks/>
          </p:cNvGrpSpPr>
          <p:nvPr userDrawn="1"/>
        </p:nvGrpSpPr>
        <p:grpSpPr bwMode="auto">
          <a:xfrm>
            <a:off x="5154613" y="80963"/>
            <a:ext cx="3970337" cy="631825"/>
            <a:chOff x="5154613" y="80963"/>
            <a:chExt cx="3970337" cy="632269"/>
          </a:xfrm>
        </p:grpSpPr>
        <p:pic>
          <p:nvPicPr>
            <p:cNvPr id="2065" name="Picture 65"/>
            <p:cNvPicPr>
              <a:picLocks noChangeArrowheads="1"/>
            </p:cNvPicPr>
            <p:nvPr/>
          </p:nvPicPr>
          <p:blipFill>
            <a:blip r:embed="rId9"/>
            <a:srcRect/>
            <a:stretch>
              <a:fillRect/>
            </a:stretch>
          </p:blipFill>
          <p:spPr bwMode="auto">
            <a:xfrm>
              <a:off x="8312150" y="80963"/>
              <a:ext cx="812800" cy="631825"/>
            </a:xfrm>
            <a:prstGeom prst="rect">
              <a:avLst/>
            </a:prstGeom>
            <a:noFill/>
            <a:ln w="9525">
              <a:noFill/>
              <a:miter lim="800000"/>
              <a:headEnd/>
              <a:tailEnd/>
            </a:ln>
          </p:spPr>
        </p:pic>
        <p:pic>
          <p:nvPicPr>
            <p:cNvPr id="2066" name="Picture 63"/>
            <p:cNvPicPr>
              <a:picLocks noChangeAspect="1" noChangeArrowheads="1"/>
            </p:cNvPicPr>
            <p:nvPr userDrawn="1"/>
          </p:nvPicPr>
          <p:blipFill>
            <a:blip r:embed="rId10"/>
            <a:srcRect/>
            <a:stretch>
              <a:fillRect/>
            </a:stretch>
          </p:blipFill>
          <p:spPr bwMode="auto">
            <a:xfrm>
              <a:off x="5154613" y="80963"/>
              <a:ext cx="731837" cy="627062"/>
            </a:xfrm>
            <a:prstGeom prst="rect">
              <a:avLst/>
            </a:prstGeom>
            <a:noFill/>
            <a:ln w="9525">
              <a:noFill/>
              <a:miter lim="800000"/>
              <a:headEnd/>
              <a:tailEnd/>
            </a:ln>
          </p:spPr>
        </p:pic>
        <p:pic>
          <p:nvPicPr>
            <p:cNvPr id="2067" name="Picture 64"/>
            <p:cNvPicPr>
              <a:picLocks noChangeAspect="1" noChangeArrowheads="1"/>
            </p:cNvPicPr>
            <p:nvPr userDrawn="1"/>
          </p:nvPicPr>
          <p:blipFill>
            <a:blip r:embed="rId11"/>
            <a:srcRect/>
            <a:stretch>
              <a:fillRect/>
            </a:stretch>
          </p:blipFill>
          <p:spPr bwMode="auto">
            <a:xfrm>
              <a:off x="6705600" y="80963"/>
              <a:ext cx="731838" cy="627062"/>
            </a:xfrm>
            <a:prstGeom prst="rect">
              <a:avLst/>
            </a:prstGeom>
            <a:noFill/>
            <a:ln w="9525">
              <a:noFill/>
              <a:miter lim="800000"/>
              <a:headEnd/>
              <a:tailEnd/>
            </a:ln>
          </p:spPr>
        </p:pic>
        <p:pic>
          <p:nvPicPr>
            <p:cNvPr id="2068" name="Picture 69"/>
            <p:cNvPicPr>
              <a:picLocks noChangeArrowheads="1"/>
            </p:cNvPicPr>
            <p:nvPr userDrawn="1"/>
          </p:nvPicPr>
          <p:blipFill>
            <a:blip r:embed="rId12"/>
            <a:srcRect/>
            <a:stretch>
              <a:fillRect/>
            </a:stretch>
          </p:blipFill>
          <p:spPr bwMode="auto">
            <a:xfrm>
              <a:off x="5932488" y="80963"/>
              <a:ext cx="739775" cy="630237"/>
            </a:xfrm>
            <a:prstGeom prst="rect">
              <a:avLst/>
            </a:prstGeom>
            <a:noFill/>
            <a:ln w="9525">
              <a:noFill/>
              <a:miter lim="800000"/>
              <a:headEnd/>
              <a:tailEnd/>
            </a:ln>
          </p:spPr>
        </p:pic>
        <p:pic>
          <p:nvPicPr>
            <p:cNvPr id="2069" name="Picture 1"/>
            <p:cNvPicPr>
              <a:picLocks noChangeArrowheads="1"/>
            </p:cNvPicPr>
            <p:nvPr userDrawn="1"/>
          </p:nvPicPr>
          <p:blipFill>
            <a:blip r:embed="rId13"/>
            <a:srcRect/>
            <a:stretch>
              <a:fillRect/>
            </a:stretch>
          </p:blipFill>
          <p:spPr bwMode="auto">
            <a:xfrm>
              <a:off x="7479792" y="82296"/>
              <a:ext cx="795528" cy="630936"/>
            </a:xfrm>
            <a:prstGeom prst="rect">
              <a:avLst/>
            </a:prstGeom>
            <a:noFill/>
            <a:ln w="9525">
              <a:noFill/>
              <a:miter lim="800000"/>
              <a:headEnd/>
              <a:tailEnd/>
            </a:ln>
          </p:spPr>
        </p:pic>
      </p:grpSp>
      <p:pic>
        <p:nvPicPr>
          <p:cNvPr id="2064" name="Picture 1" descr="logo_leaf_356.gif"/>
          <p:cNvPicPr>
            <a:picLocks noChangeAspect="1"/>
          </p:cNvPicPr>
          <p:nvPr userDrawn="1"/>
        </p:nvPicPr>
        <p:blipFill>
          <a:blip r:embed="rId14"/>
          <a:srcRect/>
          <a:stretch>
            <a:fillRect/>
          </a:stretch>
        </p:blipFill>
        <p:spPr bwMode="auto">
          <a:xfrm>
            <a:off x="0" y="6400800"/>
            <a:ext cx="481013" cy="457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transition>
    <p:fade thruBlk="1"/>
  </p:transition>
  <p:timing>
    <p:tnLst>
      <p:par>
        <p:cTn id="1" dur="indefinite" restart="never" nodeType="tmRoot"/>
      </p:par>
    </p:tnLst>
  </p:timing>
  <p:txStyles>
    <p:titleStyle>
      <a:lvl1pPr algn="l" rtl="0" eaLnBrk="0" fontAlgn="base" hangingPunct="0">
        <a:spcBef>
          <a:spcPct val="0"/>
        </a:spcBef>
        <a:spcAft>
          <a:spcPct val="0"/>
        </a:spcAft>
        <a:defRPr sz="2000" b="1">
          <a:solidFill>
            <a:schemeClr val="bg1"/>
          </a:solidFill>
          <a:latin typeface="+mj-lt"/>
          <a:ea typeface="ＭＳ Ｐゴシック"/>
          <a:cs typeface="ＭＳ Ｐゴシック"/>
        </a:defRPr>
      </a:lvl1pPr>
      <a:lvl2pPr algn="l" rtl="0" eaLnBrk="0" fontAlgn="base" hangingPunct="0">
        <a:spcBef>
          <a:spcPct val="0"/>
        </a:spcBef>
        <a:spcAft>
          <a:spcPct val="0"/>
        </a:spcAft>
        <a:defRPr sz="2000" b="1">
          <a:solidFill>
            <a:schemeClr val="bg1"/>
          </a:solidFill>
          <a:latin typeface="Georgia" pitchFamily="18" charset="0"/>
          <a:ea typeface="ＭＳ Ｐゴシック" pitchFamily="34" charset="-128"/>
          <a:cs typeface="ＭＳ Ｐゴシック"/>
        </a:defRPr>
      </a:lvl2pPr>
      <a:lvl3pPr algn="l" rtl="0" eaLnBrk="0" fontAlgn="base" hangingPunct="0">
        <a:spcBef>
          <a:spcPct val="0"/>
        </a:spcBef>
        <a:spcAft>
          <a:spcPct val="0"/>
        </a:spcAft>
        <a:defRPr sz="2000" b="1">
          <a:solidFill>
            <a:schemeClr val="bg1"/>
          </a:solidFill>
          <a:latin typeface="Georgia" pitchFamily="18" charset="0"/>
          <a:ea typeface="ＭＳ Ｐゴシック" pitchFamily="34" charset="-128"/>
          <a:cs typeface="ＭＳ Ｐゴシック"/>
        </a:defRPr>
      </a:lvl3pPr>
      <a:lvl4pPr algn="l" rtl="0" eaLnBrk="0" fontAlgn="base" hangingPunct="0">
        <a:spcBef>
          <a:spcPct val="0"/>
        </a:spcBef>
        <a:spcAft>
          <a:spcPct val="0"/>
        </a:spcAft>
        <a:defRPr sz="2000" b="1">
          <a:solidFill>
            <a:schemeClr val="bg1"/>
          </a:solidFill>
          <a:latin typeface="Georgia" pitchFamily="18" charset="0"/>
          <a:ea typeface="ＭＳ Ｐゴシック" pitchFamily="34" charset="-128"/>
          <a:cs typeface="ＭＳ Ｐゴシック"/>
        </a:defRPr>
      </a:lvl4pPr>
      <a:lvl5pPr algn="l" rtl="0" eaLnBrk="0" fontAlgn="base" hangingPunct="0">
        <a:spcBef>
          <a:spcPct val="0"/>
        </a:spcBef>
        <a:spcAft>
          <a:spcPct val="0"/>
        </a:spcAft>
        <a:defRPr sz="2000" b="1">
          <a:solidFill>
            <a:schemeClr val="bg1"/>
          </a:solidFill>
          <a:latin typeface="Georgia" pitchFamily="18" charset="0"/>
          <a:ea typeface="ＭＳ Ｐゴシック" pitchFamily="34" charset="-128"/>
          <a:cs typeface="ＭＳ Ｐゴシック"/>
        </a:defRPr>
      </a:lvl5pPr>
      <a:lvl6pPr marL="457200" algn="l" rtl="0" fontAlgn="base">
        <a:spcBef>
          <a:spcPct val="0"/>
        </a:spcBef>
        <a:spcAft>
          <a:spcPct val="0"/>
        </a:spcAft>
        <a:defRPr sz="2000" b="1">
          <a:solidFill>
            <a:schemeClr val="bg1"/>
          </a:solidFill>
          <a:latin typeface="Gill Sans MT" pitchFamily="34" charset="0"/>
          <a:ea typeface="ＭＳ Ｐゴシック" pitchFamily="34" charset="-128"/>
        </a:defRPr>
      </a:lvl6pPr>
      <a:lvl7pPr marL="914400" algn="l" rtl="0" fontAlgn="base">
        <a:spcBef>
          <a:spcPct val="0"/>
        </a:spcBef>
        <a:spcAft>
          <a:spcPct val="0"/>
        </a:spcAft>
        <a:defRPr sz="2000" b="1">
          <a:solidFill>
            <a:schemeClr val="bg1"/>
          </a:solidFill>
          <a:latin typeface="Gill Sans MT" pitchFamily="34" charset="0"/>
          <a:ea typeface="ＭＳ Ｐゴシック" pitchFamily="34" charset="-128"/>
        </a:defRPr>
      </a:lvl7pPr>
      <a:lvl8pPr marL="1371600" algn="l" rtl="0" fontAlgn="base">
        <a:spcBef>
          <a:spcPct val="0"/>
        </a:spcBef>
        <a:spcAft>
          <a:spcPct val="0"/>
        </a:spcAft>
        <a:defRPr sz="2000" b="1">
          <a:solidFill>
            <a:schemeClr val="bg1"/>
          </a:solidFill>
          <a:latin typeface="Gill Sans MT" pitchFamily="34" charset="0"/>
          <a:ea typeface="ＭＳ Ｐゴシック" pitchFamily="34" charset="-128"/>
        </a:defRPr>
      </a:lvl8pPr>
      <a:lvl9pPr marL="1828800" algn="l" rtl="0" fontAlgn="base">
        <a:spcBef>
          <a:spcPct val="0"/>
        </a:spcBef>
        <a:spcAft>
          <a:spcPct val="0"/>
        </a:spcAft>
        <a:defRPr sz="2000" b="1">
          <a:solidFill>
            <a:schemeClr val="bg1"/>
          </a:solidFill>
          <a:latin typeface="Gill Sans MT" pitchFamily="34" charset="0"/>
          <a:ea typeface="ＭＳ Ｐゴシック" pitchFamily="34" charset="-128"/>
        </a:defRPr>
      </a:lvl9pPr>
    </p:titleStyle>
    <p:bodyStyle>
      <a:lvl1pPr marL="342900" indent="-342900" algn="l" rtl="0" eaLnBrk="0" fontAlgn="base" hangingPunct="0">
        <a:spcBef>
          <a:spcPct val="20000"/>
        </a:spcBef>
        <a:spcAft>
          <a:spcPct val="0"/>
        </a:spcAft>
        <a:buClr>
          <a:schemeClr val="bg1"/>
        </a:buClr>
        <a:buFont typeface="Wingdings" pitchFamily="2" charset="2"/>
        <a:buChar char="•"/>
        <a:defRPr sz="2400" b="1">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lr>
          <a:schemeClr val="hlink"/>
        </a:buClr>
        <a:buFont typeface="Wingdings" pitchFamily="2" charset="2"/>
        <a:buChar char="§"/>
        <a:defRPr sz="2000">
          <a:solidFill>
            <a:schemeClr val="tx1"/>
          </a:solidFill>
          <a:latin typeface="+mn-lt"/>
          <a:ea typeface="ＭＳ Ｐゴシック"/>
          <a:cs typeface="ＭＳ Ｐゴシック"/>
        </a:defRPr>
      </a:lvl2pPr>
      <a:lvl3pPr marL="1085850" indent="-228600" algn="l" rtl="0" eaLnBrk="0" fontAlgn="base" hangingPunct="0">
        <a:spcBef>
          <a:spcPct val="20000"/>
        </a:spcBef>
        <a:spcAft>
          <a:spcPct val="0"/>
        </a:spcAft>
        <a:buClr>
          <a:schemeClr val="hlink"/>
        </a:buClr>
        <a:buChar char="–"/>
        <a:defRPr sz="2000">
          <a:solidFill>
            <a:schemeClr val="tx1"/>
          </a:solidFill>
          <a:latin typeface="+mn-lt"/>
          <a:ea typeface="ＭＳ Ｐゴシック"/>
          <a:cs typeface="ＭＳ Ｐゴシック"/>
        </a:defRPr>
      </a:lvl3pPr>
      <a:lvl4pPr marL="1428750" indent="-228600" algn="l" rtl="0" eaLnBrk="0" fontAlgn="base" hangingPunct="0">
        <a:spcBef>
          <a:spcPct val="20000"/>
        </a:spcBef>
        <a:spcAft>
          <a:spcPct val="0"/>
        </a:spcAft>
        <a:buClr>
          <a:schemeClr val="hlink"/>
        </a:buClr>
        <a:buFont typeface="Wingdings" pitchFamily="2" charset="2"/>
        <a:buChar char="§"/>
        <a:defRPr sz="2000">
          <a:solidFill>
            <a:schemeClr val="tx1"/>
          </a:solidFill>
          <a:latin typeface="+mn-lt"/>
          <a:ea typeface="ＭＳ Ｐゴシック"/>
          <a:cs typeface="ＭＳ Ｐゴシック"/>
        </a:defRPr>
      </a:lvl4pPr>
      <a:lvl5pPr marL="1771650" indent="-228600" algn="l" rtl="0" eaLnBrk="0" fontAlgn="base" hangingPunct="0">
        <a:spcBef>
          <a:spcPct val="20000"/>
        </a:spcBef>
        <a:spcAft>
          <a:spcPct val="0"/>
        </a:spcAft>
        <a:buClr>
          <a:schemeClr val="hlink"/>
        </a:buClr>
        <a:buFont typeface="Times" pitchFamily="18" charset="0"/>
        <a:buChar char="–"/>
        <a:defRPr sz="2000">
          <a:solidFill>
            <a:schemeClr val="tx1"/>
          </a:solidFill>
          <a:latin typeface="+mn-lt"/>
          <a:ea typeface="ＭＳ Ｐゴシック"/>
          <a:cs typeface="ＭＳ Ｐゴシック"/>
        </a:defRPr>
      </a:lvl5pPr>
      <a:lvl6pPr marL="2228850" indent="-228600" algn="l" rtl="0" fontAlgn="base">
        <a:spcBef>
          <a:spcPct val="20000"/>
        </a:spcBef>
        <a:spcAft>
          <a:spcPct val="0"/>
        </a:spcAft>
        <a:buClr>
          <a:schemeClr val="hlink"/>
        </a:buClr>
        <a:buFont typeface="Times" pitchFamily="18" charset="0"/>
        <a:buChar char="–"/>
        <a:defRPr>
          <a:solidFill>
            <a:schemeClr val="tx1"/>
          </a:solidFill>
          <a:latin typeface="+mn-lt"/>
          <a:ea typeface="+mn-ea"/>
        </a:defRPr>
      </a:lvl6pPr>
      <a:lvl7pPr marL="2686050" indent="-228600" algn="l" rtl="0" fontAlgn="base">
        <a:spcBef>
          <a:spcPct val="20000"/>
        </a:spcBef>
        <a:spcAft>
          <a:spcPct val="0"/>
        </a:spcAft>
        <a:buClr>
          <a:schemeClr val="hlink"/>
        </a:buClr>
        <a:buFont typeface="Times" pitchFamily="18" charset="0"/>
        <a:buChar char="–"/>
        <a:defRPr>
          <a:solidFill>
            <a:schemeClr val="tx1"/>
          </a:solidFill>
          <a:latin typeface="+mn-lt"/>
          <a:ea typeface="+mn-ea"/>
        </a:defRPr>
      </a:lvl7pPr>
      <a:lvl8pPr marL="3143250" indent="-228600" algn="l" rtl="0" fontAlgn="base">
        <a:spcBef>
          <a:spcPct val="20000"/>
        </a:spcBef>
        <a:spcAft>
          <a:spcPct val="0"/>
        </a:spcAft>
        <a:buClr>
          <a:schemeClr val="hlink"/>
        </a:buClr>
        <a:buFont typeface="Times" pitchFamily="18" charset="0"/>
        <a:buChar char="–"/>
        <a:defRPr>
          <a:solidFill>
            <a:schemeClr val="tx1"/>
          </a:solidFill>
          <a:latin typeface="+mn-lt"/>
          <a:ea typeface="+mn-ea"/>
        </a:defRPr>
      </a:lvl8pPr>
      <a:lvl9pPr marL="3600450" indent="-228600" algn="l" rtl="0" fontAlgn="base">
        <a:spcBef>
          <a:spcPct val="20000"/>
        </a:spcBef>
        <a:spcAft>
          <a:spcPct val="0"/>
        </a:spcAft>
        <a:buClr>
          <a:schemeClr val="hlink"/>
        </a:buClr>
        <a:buFont typeface="Times" pitchFamily="18"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rtl="0" fontAlgn="base">
              <a:spcBef>
                <a:spcPct val="0"/>
              </a:spcBef>
              <a:spcAft>
                <a:spcPct val="0"/>
              </a:spcAft>
              <a:defRPr/>
            </a:pPr>
            <a:fld id="{8FE09D3C-5EAB-4051-89AC-01DF63B920B9}" type="datetimeFigureOut">
              <a:rPr lang="en-US" kern="1200">
                <a:solidFill>
                  <a:prstClr val="black">
                    <a:tint val="75000"/>
                  </a:prstClr>
                </a:solidFill>
                <a:latin typeface="Arial" pitchFamily="34" charset="0"/>
              </a:rPr>
              <a:pPr rtl="0" fontAlgn="base">
                <a:spcBef>
                  <a:spcPct val="0"/>
                </a:spcBef>
                <a:spcAft>
                  <a:spcPct val="0"/>
                </a:spcAft>
                <a:defRPr/>
              </a:pPr>
              <a:t>10/15/2009</a:t>
            </a:fld>
            <a:endParaRPr lang="en-US" kern="1200">
              <a:solidFill>
                <a:prstClr val="black">
                  <a:tint val="75000"/>
                </a:prstClr>
              </a:solidFill>
              <a:latin typeface="Arial"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rtl="0" fontAlgn="base">
              <a:spcBef>
                <a:spcPct val="0"/>
              </a:spcBef>
              <a:spcAft>
                <a:spcPct val="0"/>
              </a:spcAft>
              <a:defRPr/>
            </a:pPr>
            <a:endParaRPr lang="en-US" kern="1200">
              <a:solidFill>
                <a:prstClr val="black">
                  <a:tint val="75000"/>
                </a:prstClr>
              </a:solidFill>
              <a:latin typeface="Arial"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rtl="0" fontAlgn="base">
              <a:spcBef>
                <a:spcPct val="0"/>
              </a:spcBef>
              <a:spcAft>
                <a:spcPct val="0"/>
              </a:spcAft>
              <a:defRPr/>
            </a:pPr>
            <a:fld id="{3381A42A-F906-40C1-84B6-429468F3CE10}" type="slidenum">
              <a:rPr lang="en-US" kern="1200">
                <a:solidFill>
                  <a:prstClr val="black">
                    <a:tint val="75000"/>
                  </a:prstClr>
                </a:solidFill>
                <a:latin typeface="Arial" pitchFamily="34" charset="0"/>
              </a:rPr>
              <a:pPr rtl="0" fontAlgn="base">
                <a:spcBef>
                  <a:spcPct val="0"/>
                </a:spcBef>
                <a:spcAft>
                  <a:spcPct val="0"/>
                </a:spcAft>
                <a:defRPr/>
              </a:pPr>
              <a:t>‹#›</a:t>
            </a:fld>
            <a:endParaRPr lang="en-US" kern="1200">
              <a:solidFill>
                <a:prstClr val="black">
                  <a:tint val="75000"/>
                </a:prstClr>
              </a:solidFill>
              <a:latin typeface="Arial" pitchFamily="34" charset="0"/>
            </a:endParaRPr>
          </a:p>
        </p:txBody>
      </p:sp>
      <p:pic>
        <p:nvPicPr>
          <p:cNvPr id="3079" name="Picture 1" descr="logo_leaf_356.gif"/>
          <p:cNvPicPr>
            <a:picLocks noChangeAspect="1"/>
          </p:cNvPicPr>
          <p:nvPr userDrawn="1"/>
        </p:nvPicPr>
        <p:blipFill>
          <a:blip r:embed="rId13"/>
          <a:srcRect/>
          <a:stretch>
            <a:fillRect/>
          </a:stretch>
        </p:blipFill>
        <p:spPr bwMode="auto">
          <a:xfrm>
            <a:off x="0" y="6400800"/>
            <a:ext cx="481013" cy="457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5878513"/>
            <a:ext cx="9144000" cy="993775"/>
            <a:chOff x="0" y="3694"/>
            <a:chExt cx="5760" cy="626"/>
          </a:xfrm>
        </p:grpSpPr>
        <p:pic>
          <p:nvPicPr>
            <p:cNvPr id="1032" name="Picture 3" descr="att_vibOrng_Opt2_SldBottom2"/>
            <p:cNvPicPr>
              <a:picLocks noChangeAspect="1" noChangeArrowheads="1"/>
            </p:cNvPicPr>
            <p:nvPr userDrawn="1"/>
          </p:nvPicPr>
          <p:blipFill>
            <a:blip r:embed="rId13"/>
            <a:srcRect/>
            <a:stretch>
              <a:fillRect/>
            </a:stretch>
          </p:blipFill>
          <p:spPr bwMode="auto">
            <a:xfrm>
              <a:off x="0" y="3694"/>
              <a:ext cx="5760" cy="626"/>
            </a:xfrm>
            <a:prstGeom prst="rect">
              <a:avLst/>
            </a:prstGeom>
            <a:noFill/>
            <a:ln w="9525">
              <a:noFill/>
              <a:miter lim="800000"/>
              <a:headEnd/>
              <a:tailEnd/>
            </a:ln>
          </p:spPr>
        </p:pic>
        <p:pic>
          <p:nvPicPr>
            <p:cNvPr id="1033" name="Picture 4" descr="att_slidedark_logo300"/>
            <p:cNvPicPr>
              <a:picLocks noChangeAspect="1" noChangeArrowheads="1"/>
            </p:cNvPicPr>
            <p:nvPr/>
          </p:nvPicPr>
          <p:blipFill>
            <a:blip r:embed="rId14"/>
            <a:srcRect/>
            <a:stretch>
              <a:fillRect/>
            </a:stretch>
          </p:blipFill>
          <p:spPr bwMode="ltGray">
            <a:xfrm>
              <a:off x="5114" y="3982"/>
              <a:ext cx="504" cy="238"/>
            </a:xfrm>
            <a:prstGeom prst="rect">
              <a:avLst/>
            </a:prstGeom>
            <a:noFill/>
            <a:ln w="9525">
              <a:noFill/>
              <a:miter lim="800000"/>
              <a:headEnd/>
              <a:tailEnd/>
            </a:ln>
          </p:spPr>
        </p:pic>
      </p:grpSp>
      <p:sp>
        <p:nvSpPr>
          <p:cNvPr id="415749" name="Rectangle 5"/>
          <p:cNvSpPr>
            <a:spLocks noChangeArrowheads="1"/>
          </p:cNvSpPr>
          <p:nvPr/>
        </p:nvSpPr>
        <p:spPr bwMode="auto">
          <a:xfrm>
            <a:off x="1171575" y="6578600"/>
            <a:ext cx="1647825" cy="152400"/>
          </a:xfrm>
          <a:prstGeom prst="rect">
            <a:avLst/>
          </a:prstGeom>
          <a:noFill/>
          <a:ln w="9525">
            <a:noFill/>
            <a:miter lim="800000"/>
            <a:headEnd/>
            <a:tailEnd/>
          </a:ln>
          <a:effectLst/>
        </p:spPr>
        <p:txBody>
          <a:bodyPr anchor="ctr"/>
          <a:lstStyle/>
          <a:p>
            <a:pPr algn="l" rtl="0" fontAlgn="base">
              <a:spcBef>
                <a:spcPct val="0"/>
              </a:spcBef>
              <a:spcAft>
                <a:spcPct val="0"/>
              </a:spcAft>
              <a:defRPr/>
            </a:pPr>
            <a:endParaRPr lang="en-US" sz="900" kern="1200" dirty="0">
              <a:solidFill>
                <a:srgbClr val="067AB4"/>
              </a:solidFill>
              <a:latin typeface="Arial" charset="0"/>
              <a:ea typeface="+mn-ea"/>
              <a:cs typeface="Arial" charset="0"/>
            </a:endParaRPr>
          </a:p>
        </p:txBody>
      </p:sp>
      <p:sp>
        <p:nvSpPr>
          <p:cNvPr id="415750" name="Rectangle 6"/>
          <p:cNvSpPr>
            <a:spLocks noChangeArrowheads="1"/>
          </p:cNvSpPr>
          <p:nvPr/>
        </p:nvSpPr>
        <p:spPr bwMode="auto">
          <a:xfrm>
            <a:off x="381000" y="6580188"/>
            <a:ext cx="817563" cy="152400"/>
          </a:xfrm>
          <a:prstGeom prst="rect">
            <a:avLst/>
          </a:prstGeom>
          <a:noFill/>
          <a:ln w="9525">
            <a:noFill/>
            <a:miter lim="800000"/>
            <a:headEnd/>
            <a:tailEnd/>
          </a:ln>
          <a:effectLst/>
        </p:spPr>
        <p:txBody>
          <a:bodyPr anchor="ctr"/>
          <a:lstStyle/>
          <a:p>
            <a:pPr algn="l" rtl="0" fontAlgn="base">
              <a:spcBef>
                <a:spcPct val="0"/>
              </a:spcBef>
              <a:spcAft>
                <a:spcPct val="0"/>
              </a:spcAft>
            </a:pPr>
            <a:r>
              <a:rPr lang="en-US" sz="900" kern="1200">
                <a:solidFill>
                  <a:srgbClr val="FFFFFF"/>
                </a:solidFill>
                <a:latin typeface="Arial" charset="0"/>
                <a:ea typeface="+mn-ea"/>
                <a:cs typeface="Arial" charset="0"/>
              </a:rPr>
              <a:t>Page </a:t>
            </a:r>
            <a:fld id="{E29D7DE5-8847-4B75-BCDE-8043B7E8A5CD}" type="slidenum">
              <a:rPr lang="en-US" sz="900" kern="1200">
                <a:solidFill>
                  <a:srgbClr val="FFFFFF"/>
                </a:solidFill>
                <a:latin typeface="Arial" charset="0"/>
                <a:ea typeface="+mn-ea"/>
                <a:cs typeface="Arial" charset="0"/>
              </a:rPr>
              <a:pPr algn="l" rtl="0" fontAlgn="base">
                <a:spcBef>
                  <a:spcPct val="0"/>
                </a:spcBef>
                <a:spcAft>
                  <a:spcPct val="0"/>
                </a:spcAft>
              </a:pPr>
              <a:t>‹#›</a:t>
            </a:fld>
            <a:endParaRPr lang="en-US" sz="900" kern="1200">
              <a:solidFill>
                <a:srgbClr val="FFFFFF"/>
              </a:solidFill>
              <a:latin typeface="Arial" charset="0"/>
              <a:ea typeface="+mn-ea"/>
              <a:cs typeface="Arial" charset="0"/>
            </a:endParaRPr>
          </a:p>
        </p:txBody>
      </p:sp>
      <p:sp>
        <p:nvSpPr>
          <p:cNvPr id="1029" name="Rectangle 7"/>
          <p:cNvSpPr>
            <a:spLocks noGrp="1" noChangeArrowheads="1"/>
          </p:cNvSpPr>
          <p:nvPr>
            <p:ph type="title"/>
          </p:nvPr>
        </p:nvSpPr>
        <p:spPr bwMode="auto">
          <a:xfrm>
            <a:off x="401638" y="290513"/>
            <a:ext cx="8037512" cy="838200"/>
          </a:xfrm>
          <a:prstGeom prst="rect">
            <a:avLst/>
          </a:prstGeom>
          <a:noFill/>
          <a:ln w="12700">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p>
        </p:txBody>
      </p:sp>
      <p:sp>
        <p:nvSpPr>
          <p:cNvPr id="1030" name="Rectangle 8"/>
          <p:cNvSpPr>
            <a:spLocks noGrp="1" noChangeArrowheads="1"/>
          </p:cNvSpPr>
          <p:nvPr>
            <p:ph type="body" idx="1"/>
          </p:nvPr>
        </p:nvSpPr>
        <p:spPr bwMode="auto">
          <a:xfrm>
            <a:off x="401638" y="1322388"/>
            <a:ext cx="8037512" cy="4510087"/>
          </a:xfrm>
          <a:prstGeom prst="rect">
            <a:avLst/>
          </a:prstGeom>
          <a:noFill/>
          <a:ln w="12700">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5753" name="Rectangle 9"/>
          <p:cNvSpPr>
            <a:spLocks noChangeArrowheads="1"/>
          </p:cNvSpPr>
          <p:nvPr/>
        </p:nvSpPr>
        <p:spPr bwMode="auto">
          <a:xfrm>
            <a:off x="4573588" y="6604000"/>
            <a:ext cx="184150" cy="214313"/>
          </a:xfrm>
          <a:prstGeom prst="rect">
            <a:avLst/>
          </a:prstGeom>
          <a:noFill/>
          <a:ln w="12700">
            <a:noFill/>
            <a:miter lim="800000"/>
            <a:headEnd/>
            <a:tailEnd/>
          </a:ln>
          <a:effectLst/>
        </p:spPr>
        <p:txBody>
          <a:bodyPr wrap="none">
            <a:spAutoFit/>
          </a:bodyPr>
          <a:lstStyle/>
          <a:p>
            <a:pPr algn="l" rtl="0" eaLnBrk="0" fontAlgn="base" hangingPunct="0">
              <a:lnSpc>
                <a:spcPct val="90000"/>
              </a:lnSpc>
              <a:spcBef>
                <a:spcPct val="20000"/>
              </a:spcBef>
              <a:spcAft>
                <a:spcPct val="0"/>
              </a:spcAft>
              <a:defRPr/>
            </a:pPr>
            <a:endParaRPr lang="en-US" sz="900" kern="1200" dirty="0">
              <a:solidFill>
                <a:srgbClr val="B30A3C"/>
              </a:solidFill>
              <a:latin typeface="Arial" charset="0"/>
              <a:ea typeface="+mn-ea"/>
              <a:cs typeface="Arial" charset="0"/>
            </a:endParaRPr>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ransition>
    <p:wipe dir="r"/>
  </p:transition>
  <p:txStyles>
    <p:titleStyle>
      <a:lvl1pPr algn="l" defTabSz="947738" rtl="0" eaLnBrk="0" fontAlgn="base" hangingPunct="0">
        <a:lnSpc>
          <a:spcPct val="105000"/>
        </a:lnSpc>
        <a:spcBef>
          <a:spcPct val="0"/>
        </a:spcBef>
        <a:spcAft>
          <a:spcPct val="0"/>
        </a:spcAft>
        <a:defRPr sz="2600" b="1">
          <a:solidFill>
            <a:schemeClr val="bg1"/>
          </a:solidFill>
          <a:latin typeface="+mj-lt"/>
          <a:ea typeface="ＭＳ Ｐゴシック" pitchFamily="-110" charset="-128"/>
          <a:cs typeface="ＭＳ Ｐゴシック" pitchFamily="-110" charset="-128"/>
        </a:defRPr>
      </a:lvl1pPr>
      <a:lvl2pPr algn="l" defTabSz="947738" rtl="0" eaLnBrk="0" fontAlgn="base" hangingPunct="0">
        <a:lnSpc>
          <a:spcPct val="105000"/>
        </a:lnSpc>
        <a:spcBef>
          <a:spcPct val="0"/>
        </a:spcBef>
        <a:spcAft>
          <a:spcPct val="0"/>
        </a:spcAft>
        <a:defRPr sz="2600" b="1">
          <a:solidFill>
            <a:schemeClr val="bg1"/>
          </a:solidFill>
          <a:latin typeface="Verdana" pitchFamily="34" charset="0"/>
          <a:ea typeface="ＭＳ Ｐゴシック" pitchFamily="-110" charset="-128"/>
          <a:cs typeface="ＭＳ Ｐゴシック" pitchFamily="-110" charset="-128"/>
        </a:defRPr>
      </a:lvl2pPr>
      <a:lvl3pPr algn="l" defTabSz="947738" rtl="0" eaLnBrk="0" fontAlgn="base" hangingPunct="0">
        <a:lnSpc>
          <a:spcPct val="105000"/>
        </a:lnSpc>
        <a:spcBef>
          <a:spcPct val="0"/>
        </a:spcBef>
        <a:spcAft>
          <a:spcPct val="0"/>
        </a:spcAft>
        <a:defRPr sz="2600" b="1">
          <a:solidFill>
            <a:schemeClr val="bg1"/>
          </a:solidFill>
          <a:latin typeface="Verdana" pitchFamily="34" charset="0"/>
          <a:ea typeface="ＭＳ Ｐゴシック" pitchFamily="-110" charset="-128"/>
          <a:cs typeface="ＭＳ Ｐゴシック" pitchFamily="-110" charset="-128"/>
        </a:defRPr>
      </a:lvl3pPr>
      <a:lvl4pPr algn="l" defTabSz="947738" rtl="0" eaLnBrk="0" fontAlgn="base" hangingPunct="0">
        <a:lnSpc>
          <a:spcPct val="105000"/>
        </a:lnSpc>
        <a:spcBef>
          <a:spcPct val="0"/>
        </a:spcBef>
        <a:spcAft>
          <a:spcPct val="0"/>
        </a:spcAft>
        <a:defRPr sz="2600" b="1">
          <a:solidFill>
            <a:schemeClr val="bg1"/>
          </a:solidFill>
          <a:latin typeface="Verdana" pitchFamily="34" charset="0"/>
          <a:ea typeface="ＭＳ Ｐゴシック" pitchFamily="-110" charset="-128"/>
          <a:cs typeface="ＭＳ Ｐゴシック" pitchFamily="-110" charset="-128"/>
        </a:defRPr>
      </a:lvl4pPr>
      <a:lvl5pPr algn="l" defTabSz="947738" rtl="0" eaLnBrk="0" fontAlgn="base" hangingPunct="0">
        <a:lnSpc>
          <a:spcPct val="105000"/>
        </a:lnSpc>
        <a:spcBef>
          <a:spcPct val="0"/>
        </a:spcBef>
        <a:spcAft>
          <a:spcPct val="0"/>
        </a:spcAft>
        <a:defRPr sz="2600" b="1">
          <a:solidFill>
            <a:schemeClr val="bg1"/>
          </a:solidFill>
          <a:latin typeface="Verdana" pitchFamily="34" charset="0"/>
          <a:ea typeface="ＭＳ Ｐゴシック" pitchFamily="-110" charset="-128"/>
          <a:cs typeface="ＭＳ Ｐゴシック" pitchFamily="-110" charset="-128"/>
        </a:defRPr>
      </a:lvl5pPr>
      <a:lvl6pPr marL="457200" algn="l" defTabSz="947738" rtl="0" fontAlgn="base">
        <a:lnSpc>
          <a:spcPct val="105000"/>
        </a:lnSpc>
        <a:spcBef>
          <a:spcPct val="0"/>
        </a:spcBef>
        <a:spcAft>
          <a:spcPct val="0"/>
        </a:spcAft>
        <a:defRPr sz="2600" b="1">
          <a:solidFill>
            <a:schemeClr val="accent1"/>
          </a:solidFill>
          <a:latin typeface="Verdana" pitchFamily="34" charset="0"/>
        </a:defRPr>
      </a:lvl6pPr>
      <a:lvl7pPr marL="914400" algn="l" defTabSz="947738" rtl="0" fontAlgn="base">
        <a:lnSpc>
          <a:spcPct val="105000"/>
        </a:lnSpc>
        <a:spcBef>
          <a:spcPct val="0"/>
        </a:spcBef>
        <a:spcAft>
          <a:spcPct val="0"/>
        </a:spcAft>
        <a:defRPr sz="2600" b="1">
          <a:solidFill>
            <a:schemeClr val="accent1"/>
          </a:solidFill>
          <a:latin typeface="Verdana" pitchFamily="34" charset="0"/>
        </a:defRPr>
      </a:lvl7pPr>
      <a:lvl8pPr marL="1371600" algn="l" defTabSz="947738" rtl="0" fontAlgn="base">
        <a:lnSpc>
          <a:spcPct val="105000"/>
        </a:lnSpc>
        <a:spcBef>
          <a:spcPct val="0"/>
        </a:spcBef>
        <a:spcAft>
          <a:spcPct val="0"/>
        </a:spcAft>
        <a:defRPr sz="2600" b="1">
          <a:solidFill>
            <a:schemeClr val="accent1"/>
          </a:solidFill>
          <a:latin typeface="Verdana" pitchFamily="34" charset="0"/>
        </a:defRPr>
      </a:lvl8pPr>
      <a:lvl9pPr marL="1828800" algn="l" defTabSz="947738" rtl="0" fontAlgn="base">
        <a:lnSpc>
          <a:spcPct val="105000"/>
        </a:lnSpc>
        <a:spcBef>
          <a:spcPct val="0"/>
        </a:spcBef>
        <a:spcAft>
          <a:spcPct val="0"/>
        </a:spcAft>
        <a:defRPr sz="2600" b="1">
          <a:solidFill>
            <a:schemeClr val="accent1"/>
          </a:solidFill>
          <a:latin typeface="Verdana" pitchFamily="34" charset="0"/>
        </a:defRPr>
      </a:lvl9pPr>
    </p:titleStyle>
    <p:bodyStyle>
      <a:lvl1pPr marL="288925" indent="-288925" algn="l" defTabSz="947738" rtl="0" eaLnBrk="0" fontAlgn="base" hangingPunct="0">
        <a:lnSpc>
          <a:spcPct val="95000"/>
        </a:lnSpc>
        <a:spcBef>
          <a:spcPct val="25000"/>
        </a:spcBef>
        <a:spcAft>
          <a:spcPct val="25000"/>
        </a:spcAft>
        <a:buClr>
          <a:srgbClr val="FF7200"/>
        </a:buClr>
        <a:buChar char="•"/>
        <a:defRPr sz="2400">
          <a:solidFill>
            <a:srgbClr val="141415"/>
          </a:solidFill>
          <a:latin typeface="+mn-lt"/>
          <a:ea typeface="ＭＳ Ｐゴシック" pitchFamily="-110" charset="-128"/>
          <a:cs typeface="ＭＳ Ｐゴシック" pitchFamily="-110" charset="-128"/>
        </a:defRPr>
      </a:lvl1pPr>
      <a:lvl2pPr marL="636588" indent="-233363" algn="l" defTabSz="947738" rtl="0" eaLnBrk="0" fontAlgn="base" hangingPunct="0">
        <a:lnSpc>
          <a:spcPct val="95000"/>
        </a:lnSpc>
        <a:spcBef>
          <a:spcPct val="25000"/>
        </a:spcBef>
        <a:spcAft>
          <a:spcPct val="25000"/>
        </a:spcAft>
        <a:buClr>
          <a:srgbClr val="FF7200"/>
        </a:buClr>
        <a:buChar char="•"/>
        <a:defRPr sz="2000">
          <a:solidFill>
            <a:srgbClr val="141415"/>
          </a:solidFill>
          <a:latin typeface="+mn-lt"/>
          <a:ea typeface="ＭＳ Ｐゴシック" pitchFamily="-109" charset="-128"/>
        </a:defRPr>
      </a:lvl2pPr>
      <a:lvl3pPr marL="976313" indent="-225425" algn="l" defTabSz="947738" rtl="0" eaLnBrk="0" fontAlgn="base" hangingPunct="0">
        <a:lnSpc>
          <a:spcPct val="95000"/>
        </a:lnSpc>
        <a:spcBef>
          <a:spcPct val="25000"/>
        </a:spcBef>
        <a:spcAft>
          <a:spcPct val="25000"/>
        </a:spcAft>
        <a:buClr>
          <a:srgbClr val="FF7200"/>
        </a:buClr>
        <a:buChar char="•"/>
        <a:defRPr>
          <a:solidFill>
            <a:srgbClr val="141415"/>
          </a:solidFill>
          <a:latin typeface="+mn-lt"/>
          <a:ea typeface="ＭＳ Ｐゴシック" pitchFamily="-109" charset="-128"/>
        </a:defRPr>
      </a:lvl3pPr>
      <a:lvl4pPr marL="1319213" indent="-228600" algn="l" defTabSz="947738" rtl="0" eaLnBrk="0" fontAlgn="base" hangingPunct="0">
        <a:lnSpc>
          <a:spcPct val="95000"/>
        </a:lnSpc>
        <a:spcBef>
          <a:spcPct val="25000"/>
        </a:spcBef>
        <a:spcAft>
          <a:spcPct val="25000"/>
        </a:spcAft>
        <a:buClr>
          <a:srgbClr val="FF7200"/>
        </a:buClr>
        <a:buChar char="•"/>
        <a:defRPr sz="1600">
          <a:solidFill>
            <a:srgbClr val="141415"/>
          </a:solidFill>
          <a:latin typeface="+mn-lt"/>
          <a:ea typeface="ＭＳ Ｐゴシック" pitchFamily="-109" charset="-128"/>
        </a:defRPr>
      </a:lvl4pPr>
      <a:lvl5pPr marL="1655763" indent="-222250" algn="l" defTabSz="947738" rtl="0" eaLnBrk="0" fontAlgn="base" hangingPunct="0">
        <a:lnSpc>
          <a:spcPct val="95000"/>
        </a:lnSpc>
        <a:spcBef>
          <a:spcPct val="25000"/>
        </a:spcBef>
        <a:spcAft>
          <a:spcPct val="25000"/>
        </a:spcAft>
        <a:buClr>
          <a:srgbClr val="FF7200"/>
        </a:buClr>
        <a:buChar char="•"/>
        <a:defRPr sz="1600">
          <a:solidFill>
            <a:srgbClr val="141415"/>
          </a:solidFill>
          <a:latin typeface="+mn-lt"/>
          <a:ea typeface="ＭＳ Ｐゴシック" pitchFamily="-109" charset="-128"/>
        </a:defRPr>
      </a:lvl5pPr>
      <a:lvl6pPr marL="2112963" indent="-222250" algn="l" defTabSz="947738" rtl="0" fontAlgn="base">
        <a:lnSpc>
          <a:spcPct val="95000"/>
        </a:lnSpc>
        <a:spcBef>
          <a:spcPct val="25000"/>
        </a:spcBef>
        <a:spcAft>
          <a:spcPct val="25000"/>
        </a:spcAft>
        <a:buClr>
          <a:schemeClr val="accent1"/>
        </a:buClr>
        <a:buChar char="•"/>
        <a:defRPr sz="1600">
          <a:solidFill>
            <a:schemeClr val="tx1"/>
          </a:solidFill>
          <a:latin typeface="+mn-lt"/>
        </a:defRPr>
      </a:lvl6pPr>
      <a:lvl7pPr marL="2570163" indent="-222250" algn="l" defTabSz="947738" rtl="0" fontAlgn="base">
        <a:lnSpc>
          <a:spcPct val="95000"/>
        </a:lnSpc>
        <a:spcBef>
          <a:spcPct val="25000"/>
        </a:spcBef>
        <a:spcAft>
          <a:spcPct val="25000"/>
        </a:spcAft>
        <a:buClr>
          <a:schemeClr val="accent1"/>
        </a:buClr>
        <a:buChar char="•"/>
        <a:defRPr sz="1600">
          <a:solidFill>
            <a:schemeClr val="tx1"/>
          </a:solidFill>
          <a:latin typeface="+mn-lt"/>
        </a:defRPr>
      </a:lvl7pPr>
      <a:lvl8pPr marL="3027363" indent="-222250" algn="l" defTabSz="947738" rtl="0" fontAlgn="base">
        <a:lnSpc>
          <a:spcPct val="95000"/>
        </a:lnSpc>
        <a:spcBef>
          <a:spcPct val="25000"/>
        </a:spcBef>
        <a:spcAft>
          <a:spcPct val="25000"/>
        </a:spcAft>
        <a:buClr>
          <a:schemeClr val="accent1"/>
        </a:buClr>
        <a:buChar char="•"/>
        <a:defRPr sz="1600">
          <a:solidFill>
            <a:schemeClr val="tx1"/>
          </a:solidFill>
          <a:latin typeface="+mn-lt"/>
        </a:defRPr>
      </a:lvl8pPr>
      <a:lvl9pPr marL="3484563" indent="-222250" algn="l" defTabSz="947738" rtl="0" fontAlgn="base">
        <a:lnSpc>
          <a:spcPct val="95000"/>
        </a:lnSpc>
        <a:spcBef>
          <a:spcPct val="25000"/>
        </a:spcBef>
        <a:spcAft>
          <a:spcPct val="25000"/>
        </a:spcAft>
        <a:buClr>
          <a:schemeClr val="accent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fontAlgn="base">
              <a:spcBef>
                <a:spcPct val="0"/>
              </a:spcBef>
              <a:spcAft>
                <a:spcPct val="0"/>
              </a:spcAft>
            </a:pPr>
            <a:endParaRPr lang="en-US" kern="1200">
              <a:solidFill>
                <a:prstClr val="black">
                  <a:tint val="75000"/>
                </a:prstClr>
              </a:solidFill>
              <a:latin typeface="Arial" charset="0"/>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fontAlgn="base">
              <a:spcBef>
                <a:spcPct val="0"/>
              </a:spcBef>
              <a:spcAft>
                <a:spcPct val="0"/>
              </a:spcAft>
            </a:pPr>
            <a:endParaRPr lang="en-US" kern="1200">
              <a:solidFill>
                <a:prstClr val="black">
                  <a:tint val="75000"/>
                </a:prstClr>
              </a:solidFill>
              <a:latin typeface="Arial" charset="0"/>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fontAlgn="base">
              <a:spcBef>
                <a:spcPct val="0"/>
              </a:spcBef>
              <a:spcAft>
                <a:spcPct val="0"/>
              </a:spcAft>
            </a:pPr>
            <a:fld id="{6EBC74B8-C08B-4F81-9D32-0C4C72D873A0}" type="slidenum">
              <a:rPr lang="en-US" kern="1200" smtClean="0">
                <a:solidFill>
                  <a:prstClr val="black">
                    <a:tint val="75000"/>
                  </a:prstClr>
                </a:solidFill>
                <a:latin typeface="Arial" charset="0"/>
                <a:ea typeface="+mn-ea"/>
                <a:cs typeface="+mn-cs"/>
              </a:rPr>
              <a:pPr rtl="0" fontAlgn="base">
                <a:spcBef>
                  <a:spcPct val="0"/>
                </a:spcBef>
                <a:spcAft>
                  <a:spcPct val="0"/>
                </a:spcAft>
              </a:pPr>
              <a:t>‹#›</a:t>
            </a:fld>
            <a:endParaRPr lang="en-US" kern="1200">
              <a:solidFill>
                <a:prstClr val="black">
                  <a:tint val="75000"/>
                </a:prstClr>
              </a:solidFill>
              <a:latin typeface="Arial" charset="0"/>
              <a:ea typeface="+mn-ea"/>
              <a:cs typeface="+mn-cs"/>
            </a:endParaRPr>
          </a:p>
        </p:txBody>
      </p:sp>
      <p:pic>
        <p:nvPicPr>
          <p:cNvPr id="7" name="Picture 21" descr="nyc_ITT_021_White"/>
          <p:cNvPicPr>
            <a:picLocks noChangeAspect="1" noChangeArrowheads="1"/>
          </p:cNvPicPr>
          <p:nvPr userDrawn="1"/>
        </p:nvPicPr>
        <p:blipFill>
          <a:blip r:embed="rId13" cstate="print"/>
          <a:srcRect/>
          <a:stretch>
            <a:fillRect/>
          </a:stretch>
        </p:blipFill>
        <p:spPr bwMode="auto">
          <a:xfrm>
            <a:off x="7702550" y="288925"/>
            <a:ext cx="1100138" cy="685800"/>
          </a:xfrm>
          <a:prstGeom prst="rect">
            <a:avLst/>
          </a:prstGeom>
          <a:noFill/>
        </p:spPr>
      </p:pic>
      <p:sp>
        <p:nvSpPr>
          <p:cNvPr id="8" name="Line 11"/>
          <p:cNvSpPr>
            <a:spLocks noChangeShapeType="1"/>
          </p:cNvSpPr>
          <p:nvPr userDrawn="1"/>
        </p:nvSpPr>
        <p:spPr bwMode="auto">
          <a:xfrm>
            <a:off x="457200" y="6248400"/>
            <a:ext cx="8229600" cy="0"/>
          </a:xfrm>
          <a:prstGeom prst="line">
            <a:avLst/>
          </a:prstGeom>
          <a:noFill/>
          <a:ln w="9525">
            <a:solidFill>
              <a:schemeClr val="tx1"/>
            </a:solidFill>
            <a:round/>
            <a:headEnd/>
            <a:tailEnd/>
          </a:ln>
          <a:effectLst/>
        </p:spPr>
        <p:txBody>
          <a:bodyPr wrap="none" anchor="ctr"/>
          <a:lstStyle/>
          <a:p>
            <a:pPr algn="l" rtl="0" fontAlgn="base">
              <a:spcBef>
                <a:spcPct val="0"/>
              </a:spcBef>
              <a:spcAft>
                <a:spcPct val="0"/>
              </a:spcAft>
            </a:pPr>
            <a:endParaRPr lang="en-US" kern="1200">
              <a:solidFill>
                <a:prstClr val="black"/>
              </a:solidFill>
              <a:latin typeface="Arial" charset="0"/>
              <a:ea typeface="+mn-ea"/>
              <a:cs typeface="+mn-cs"/>
            </a:endParaRPr>
          </a:p>
        </p:txBody>
      </p:sp>
      <p:pic>
        <p:nvPicPr>
          <p:cNvPr id="9" name="Picture 22" descr="nyc_ITT"/>
          <p:cNvPicPr>
            <a:picLocks noChangeAspect="1" noChangeArrowheads="1"/>
          </p:cNvPicPr>
          <p:nvPr userDrawn="1"/>
        </p:nvPicPr>
        <p:blipFill>
          <a:blip r:embed="rId14" cstate="print"/>
          <a:srcRect/>
          <a:stretch>
            <a:fillRect/>
          </a:stretch>
        </p:blipFill>
        <p:spPr bwMode="auto">
          <a:xfrm>
            <a:off x="7924800" y="174625"/>
            <a:ext cx="1066800" cy="663575"/>
          </a:xfrm>
          <a:prstGeom prst="rect">
            <a:avLst/>
          </a:prstGeom>
          <a:noFill/>
        </p:spPr>
      </p:pic>
      <p:sp>
        <p:nvSpPr>
          <p:cNvPr id="10" name="Line 30"/>
          <p:cNvSpPr>
            <a:spLocks noChangeShapeType="1"/>
          </p:cNvSpPr>
          <p:nvPr userDrawn="1"/>
        </p:nvSpPr>
        <p:spPr bwMode="auto">
          <a:xfrm>
            <a:off x="0" y="990600"/>
            <a:ext cx="9144000" cy="0"/>
          </a:xfrm>
          <a:prstGeom prst="line">
            <a:avLst/>
          </a:prstGeom>
          <a:noFill/>
          <a:ln w="76200">
            <a:solidFill>
              <a:srgbClr val="FF9900"/>
            </a:solidFill>
            <a:round/>
            <a:headEnd/>
            <a:tailEnd/>
          </a:ln>
          <a:effectLst/>
        </p:spPr>
        <p:txBody>
          <a:bodyPr/>
          <a:lstStyle/>
          <a:p>
            <a:pPr algn="l" rtl="0" fontAlgn="base">
              <a:spcBef>
                <a:spcPct val="0"/>
              </a:spcBef>
              <a:spcAft>
                <a:spcPct val="0"/>
              </a:spcAft>
            </a:pPr>
            <a:endParaRPr lang="en-US" kern="1200">
              <a:solidFill>
                <a:prstClr val="black"/>
              </a:solidFill>
              <a:latin typeface="Arial" charset="0"/>
              <a:ea typeface="+mn-ea"/>
              <a:cs typeface="+mn-cs"/>
            </a:endParaRPr>
          </a:p>
        </p:txBody>
      </p:sp>
      <p:sp>
        <p:nvSpPr>
          <p:cNvPr id="11" name="Line 31"/>
          <p:cNvSpPr>
            <a:spLocks noChangeShapeType="1"/>
          </p:cNvSpPr>
          <p:nvPr userDrawn="1"/>
        </p:nvSpPr>
        <p:spPr bwMode="auto">
          <a:xfrm>
            <a:off x="0" y="1143000"/>
            <a:ext cx="9144000" cy="0"/>
          </a:xfrm>
          <a:prstGeom prst="line">
            <a:avLst/>
          </a:prstGeom>
          <a:noFill/>
          <a:ln w="38100">
            <a:solidFill>
              <a:schemeClr val="tx1"/>
            </a:solidFill>
            <a:round/>
            <a:headEnd/>
            <a:tailEnd/>
          </a:ln>
          <a:effectLst/>
        </p:spPr>
        <p:txBody>
          <a:bodyPr/>
          <a:lstStyle/>
          <a:p>
            <a:pPr algn="l" rtl="0" fontAlgn="base">
              <a:spcBef>
                <a:spcPct val="0"/>
              </a:spcBef>
              <a:spcAft>
                <a:spcPct val="0"/>
              </a:spcAft>
            </a:pPr>
            <a:endParaRPr lang="en-US" kern="1200">
              <a:solidFill>
                <a:prstClr val="black"/>
              </a:solidFill>
              <a:latin typeface="Arial" charset="0"/>
              <a:ea typeface="+mn-ea"/>
              <a:cs typeface="+mn-cs"/>
            </a:endParaRPr>
          </a:p>
        </p:txBody>
      </p:sp>
      <p:sp>
        <p:nvSpPr>
          <p:cNvPr id="12" name="Line 32"/>
          <p:cNvSpPr>
            <a:spLocks noChangeShapeType="1"/>
          </p:cNvSpPr>
          <p:nvPr userDrawn="1"/>
        </p:nvSpPr>
        <p:spPr bwMode="auto">
          <a:xfrm>
            <a:off x="0" y="1066800"/>
            <a:ext cx="9144000" cy="0"/>
          </a:xfrm>
          <a:prstGeom prst="line">
            <a:avLst/>
          </a:prstGeom>
          <a:noFill/>
          <a:ln w="38100">
            <a:solidFill>
              <a:schemeClr val="tx1"/>
            </a:solidFill>
            <a:round/>
            <a:headEnd/>
            <a:tailEnd/>
          </a:ln>
          <a:effectLst/>
        </p:spPr>
        <p:txBody>
          <a:bodyPr/>
          <a:lstStyle/>
          <a:p>
            <a:pPr algn="l" rtl="0" fontAlgn="base">
              <a:spcBef>
                <a:spcPct val="0"/>
              </a:spcBef>
              <a:spcAft>
                <a:spcPct val="0"/>
              </a:spcAft>
            </a:pPr>
            <a:endParaRPr lang="en-US" kern="1200">
              <a:solidFill>
                <a:prstClr val="black"/>
              </a:solidFill>
              <a:latin typeface="Arial" charset="0"/>
              <a:ea typeface="+mn-ea"/>
              <a:cs typeface="+mn-cs"/>
            </a:endParaRPr>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png"/><Relationship Id="rId3" Type="http://schemas.openxmlformats.org/officeDocument/2006/relationships/notesSlide" Target="../notesSlides/notesSlide18.xml"/><Relationship Id="rId7" Type="http://schemas.openxmlformats.org/officeDocument/2006/relationships/image" Target="../media/image36.jpeg"/><Relationship Id="rId12" Type="http://schemas.openxmlformats.org/officeDocument/2006/relationships/image" Target="../media/image41.png"/><Relationship Id="rId2" Type="http://schemas.openxmlformats.org/officeDocument/2006/relationships/slideLayout" Target="../slideLayouts/slideLayout36.xml"/><Relationship Id="rId16" Type="http://schemas.openxmlformats.org/officeDocument/2006/relationships/image" Target="../media/image45.png"/><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0.jpeg"/><Relationship Id="rId5" Type="http://schemas.openxmlformats.org/officeDocument/2006/relationships/oleObject" Target="../embeddings/oleObject1.bin"/><Relationship Id="rId15" Type="http://schemas.openxmlformats.org/officeDocument/2006/relationships/image" Target="../media/image44.png"/><Relationship Id="rId10" Type="http://schemas.openxmlformats.org/officeDocument/2006/relationships/image" Target="../media/image39.jpeg"/><Relationship Id="rId4" Type="http://schemas.openxmlformats.org/officeDocument/2006/relationships/image" Target="../media/image35.png"/><Relationship Id="rId9" Type="http://schemas.openxmlformats.org/officeDocument/2006/relationships/image" Target="../media/image38.jpeg"/><Relationship Id="rId1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3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45.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45.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34.xml"/><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34.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5.png"/><Relationship Id="rId7"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34.xml"/><Relationship Id="rId6" Type="http://schemas.openxmlformats.org/officeDocument/2006/relationships/image" Target="../media/image57.jpe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10.png"/><Relationship Id="rId9" Type="http://schemas.openxmlformats.org/officeDocument/2006/relationships/image" Target="../media/image6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0.png"/><Relationship Id="rId7" Type="http://schemas.openxmlformats.org/officeDocument/2006/relationships/image" Target="../media/image65.png"/><Relationship Id="rId2" Type="http://schemas.openxmlformats.org/officeDocument/2006/relationships/notesSlide" Target="../notesSlides/notesSlide30.xml"/><Relationship Id="rId1" Type="http://schemas.openxmlformats.org/officeDocument/2006/relationships/slideLayout" Target="../slideLayouts/slideLayout34.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3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5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1.xml"/></Relationships>
</file>

<file path=ppt/slides/_rels/slide5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F:\NYCTF09 SLIDES\NYCTF09 SLIDE.jpg"/>
          <p:cNvPicPr>
            <a:picLocks noChangeAspect="1" noChangeArrowheads="1"/>
          </p:cNvPicPr>
          <p:nvPr/>
        </p:nvPicPr>
        <p:blipFill>
          <a:blip r:embed="rId2"/>
          <a:srcRect/>
          <a:stretch>
            <a:fillRect/>
          </a:stretch>
        </p:blipFill>
        <p:spPr bwMode="auto">
          <a:xfrm>
            <a:off x="0" y="0"/>
            <a:ext cx="9143999" cy="6858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ctrTitle"/>
          </p:nvPr>
        </p:nvSpPr>
        <p:spPr/>
        <p:txBody>
          <a:bodyPr/>
          <a:lstStyle/>
          <a:p>
            <a:r>
              <a:rPr lang="en-US" sz="3800"/>
              <a:t>Social Media and the</a:t>
            </a:r>
            <a:br>
              <a:rPr lang="en-US" sz="3800"/>
            </a:br>
            <a:r>
              <a:rPr lang="en-US" sz="3800"/>
              <a:t>NYC Health Department</a:t>
            </a:r>
          </a:p>
        </p:txBody>
      </p:sp>
      <p:sp>
        <p:nvSpPr>
          <p:cNvPr id="106499" name="Rectangle 3"/>
          <p:cNvSpPr>
            <a:spLocks noGrp="1" noChangeArrowheads="1"/>
          </p:cNvSpPr>
          <p:nvPr>
            <p:ph type="subTitle" idx="1"/>
          </p:nvPr>
        </p:nvSpPr>
        <p:spPr>
          <a:xfrm>
            <a:off x="1371600" y="3308350"/>
            <a:ext cx="6400800" cy="1473200"/>
          </a:xfrm>
        </p:spPr>
        <p:txBody>
          <a:bodyPr/>
          <a:lstStyle/>
          <a:p>
            <a:r>
              <a:rPr lang="en-US" sz="2000"/>
              <a:t>John LaDuca</a:t>
            </a:r>
          </a:p>
          <a:p>
            <a:r>
              <a:rPr lang="en-US" sz="2000"/>
              <a:t>Director of Online Editing</a:t>
            </a:r>
          </a:p>
          <a:p>
            <a:r>
              <a:rPr lang="en-US" sz="2000"/>
              <a:t>New York City Department of</a:t>
            </a:r>
            <a:br>
              <a:rPr lang="en-US" sz="2000"/>
            </a:br>
            <a:r>
              <a:rPr lang="en-US" sz="2000"/>
              <a:t>Health and Mental Hygiene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a:t>Why Social Media?</a:t>
            </a:r>
          </a:p>
        </p:txBody>
      </p:sp>
      <p:sp>
        <p:nvSpPr>
          <p:cNvPr id="108547" name="Rectangle 3"/>
          <p:cNvSpPr>
            <a:spLocks noGrp="1" noChangeArrowheads="1"/>
          </p:cNvSpPr>
          <p:nvPr>
            <p:ph type="body" idx="1"/>
          </p:nvPr>
        </p:nvSpPr>
        <p:spPr/>
        <p:txBody>
          <a:bodyPr/>
          <a:lstStyle/>
          <a:p>
            <a:r>
              <a:rPr lang="en-US"/>
              <a:t>Traditional outlets are shrinking</a:t>
            </a:r>
          </a:p>
          <a:p>
            <a:pPr lvl="1"/>
            <a:r>
              <a:rPr lang="en-US"/>
              <a:t>2007: 13 health reporters</a:t>
            </a:r>
          </a:p>
          <a:p>
            <a:pPr lvl="1"/>
            <a:r>
              <a:rPr lang="en-US"/>
              <a:t>2009: 0</a:t>
            </a:r>
          </a:p>
          <a:p>
            <a:r>
              <a:rPr lang="en-US"/>
              <a:t>Our audience is increasingly moving to Web 2.0</a:t>
            </a:r>
          </a:p>
          <a:p>
            <a:r>
              <a:rPr lang="en-US"/>
              <a:t>Demographics unreachable through traditional media, e.g. teens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t>MySpace – NYC Teen Mindspace</a:t>
            </a:r>
          </a:p>
        </p:txBody>
      </p:sp>
      <p:pic>
        <p:nvPicPr>
          <p:cNvPr id="109572" name="Picture 4"/>
          <p:cNvPicPr>
            <a:picLocks noGrp="1" noChangeAspect="1" noChangeArrowheads="1"/>
          </p:cNvPicPr>
          <p:nvPr>
            <p:ph idx="1"/>
          </p:nvPr>
        </p:nvPicPr>
        <p:blipFill>
          <a:blip r:embed="rId2"/>
          <a:srcRect/>
          <a:stretch>
            <a:fillRect/>
          </a:stretch>
        </p:blipFill>
        <p:spPr>
          <a:xfrm>
            <a:off x="896938" y="1312863"/>
            <a:ext cx="7348537" cy="4960937"/>
          </a:xfrm>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t>Blog - nycHealthy</a:t>
            </a:r>
          </a:p>
        </p:txBody>
      </p:sp>
      <p:pic>
        <p:nvPicPr>
          <p:cNvPr id="114691" name="Picture 3"/>
          <p:cNvPicPr>
            <a:picLocks noGrp="1" noChangeAspect="1" noChangeArrowheads="1"/>
          </p:cNvPicPr>
          <p:nvPr>
            <p:ph idx="1"/>
          </p:nvPr>
        </p:nvPicPr>
        <p:blipFill>
          <a:blip r:embed="rId2"/>
          <a:srcRect/>
          <a:stretch>
            <a:fillRect/>
          </a:stretch>
        </p:blipFill>
        <p:spPr>
          <a:xfrm>
            <a:off x="923925" y="1312863"/>
            <a:ext cx="7294563" cy="4924425"/>
          </a:xfrm>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t>Twitter - nycHealthy</a:t>
            </a:r>
          </a:p>
        </p:txBody>
      </p:sp>
      <p:pic>
        <p:nvPicPr>
          <p:cNvPr id="115715" name="Picture 3"/>
          <p:cNvPicPr>
            <a:picLocks noGrp="1" noChangeAspect="1" noChangeArrowheads="1"/>
          </p:cNvPicPr>
          <p:nvPr>
            <p:ph idx="1"/>
          </p:nvPr>
        </p:nvPicPr>
        <p:blipFill>
          <a:blip r:embed="rId2"/>
          <a:srcRect/>
          <a:stretch>
            <a:fillRect/>
          </a:stretch>
        </p:blipFill>
        <p:spPr>
          <a:xfrm>
            <a:off x="923925" y="1312863"/>
            <a:ext cx="7294563" cy="4924425"/>
          </a:xfrm>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a:t>Facebook – NYC Condom</a:t>
            </a:r>
          </a:p>
        </p:txBody>
      </p:sp>
      <p:pic>
        <p:nvPicPr>
          <p:cNvPr id="116739" name="Picture 3"/>
          <p:cNvPicPr>
            <a:picLocks noGrp="1" noChangeAspect="1" noChangeArrowheads="1"/>
          </p:cNvPicPr>
          <p:nvPr>
            <p:ph idx="1"/>
          </p:nvPr>
        </p:nvPicPr>
        <p:blipFill>
          <a:blip r:embed="rId2"/>
          <a:srcRect/>
          <a:stretch>
            <a:fillRect/>
          </a:stretch>
        </p:blipFill>
        <p:spPr>
          <a:xfrm>
            <a:off x="923925" y="1312863"/>
            <a:ext cx="7294563" cy="4924425"/>
          </a:xfrm>
          <a:noFill/>
          <a:ln/>
        </p:spPr>
      </p:pic>
      <p:pic>
        <p:nvPicPr>
          <p:cNvPr id="116740" name="Picture 4"/>
          <p:cNvPicPr>
            <a:picLocks noChangeAspect="1" noChangeArrowheads="1"/>
          </p:cNvPicPr>
          <p:nvPr/>
        </p:nvPicPr>
        <p:blipFill>
          <a:blip r:embed="rId3"/>
          <a:srcRect/>
          <a:stretch>
            <a:fillRect/>
          </a:stretch>
        </p:blipFill>
        <p:spPr bwMode="auto">
          <a:xfrm>
            <a:off x="4489450" y="2709863"/>
            <a:ext cx="4219575" cy="2847975"/>
          </a:xfrm>
          <a:prstGeom prst="rect">
            <a:avLst/>
          </a:prstGeom>
          <a:noFill/>
          <a:ln w="5715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t>Facebook – NYC Quits Smoking</a:t>
            </a:r>
          </a:p>
        </p:txBody>
      </p:sp>
      <p:pic>
        <p:nvPicPr>
          <p:cNvPr id="117763" name="Picture 3"/>
          <p:cNvPicPr>
            <a:picLocks noGrp="1" noChangeAspect="1" noChangeArrowheads="1"/>
          </p:cNvPicPr>
          <p:nvPr>
            <p:ph idx="1"/>
          </p:nvPr>
        </p:nvPicPr>
        <p:blipFill>
          <a:blip r:embed="rId2"/>
          <a:srcRect/>
          <a:stretch>
            <a:fillRect/>
          </a:stretch>
        </p:blipFill>
        <p:spPr>
          <a:xfrm>
            <a:off x="923925" y="1312863"/>
            <a:ext cx="7294563" cy="4924425"/>
          </a:xfrm>
          <a:noFill/>
          <a:ln/>
        </p:spPr>
      </p:pic>
      <p:pic>
        <p:nvPicPr>
          <p:cNvPr id="117766" name="Picture 6"/>
          <p:cNvPicPr>
            <a:picLocks noChangeAspect="1" noChangeArrowheads="1"/>
          </p:cNvPicPr>
          <p:nvPr/>
        </p:nvPicPr>
        <p:blipFill>
          <a:blip r:embed="rId3"/>
          <a:srcRect/>
          <a:stretch>
            <a:fillRect/>
          </a:stretch>
        </p:blipFill>
        <p:spPr bwMode="auto">
          <a:xfrm>
            <a:off x="4418013" y="2601913"/>
            <a:ext cx="4214812" cy="2844800"/>
          </a:xfrm>
          <a:prstGeom prst="rect">
            <a:avLst/>
          </a:prstGeom>
          <a:noFill/>
          <a:ln w="5715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52400"/>
            <a:ext cx="7772400" cy="1470025"/>
          </a:xfrm>
        </p:spPr>
        <p:txBody>
          <a:bodyPr/>
          <a:lstStyle/>
          <a:p>
            <a:r>
              <a:rPr lang="en-US">
                <a:solidFill>
                  <a:schemeClr val="bg1"/>
                </a:solidFill>
              </a:rPr>
              <a:t>OEM Mission</a:t>
            </a:r>
          </a:p>
        </p:txBody>
      </p:sp>
      <p:sp>
        <p:nvSpPr>
          <p:cNvPr id="4099" name="Rectangle 3"/>
          <p:cNvSpPr>
            <a:spLocks noGrp="1" noChangeArrowheads="1"/>
          </p:cNvSpPr>
          <p:nvPr>
            <p:ph type="subTitle" idx="1"/>
          </p:nvPr>
        </p:nvSpPr>
        <p:spPr>
          <a:xfrm>
            <a:off x="685800" y="1752600"/>
            <a:ext cx="7924800" cy="4267200"/>
          </a:xfrm>
        </p:spPr>
        <p:txBody>
          <a:bodyPr/>
          <a:lstStyle/>
          <a:p>
            <a:pPr>
              <a:lnSpc>
                <a:spcPct val="80000"/>
              </a:lnSpc>
            </a:pPr>
            <a:endParaRPr lang="en-US" sz="1400">
              <a:solidFill>
                <a:schemeClr val="bg1"/>
              </a:solidFill>
              <a:latin typeface="Gill Sans MT" pitchFamily="34" charset="0"/>
            </a:endParaRPr>
          </a:p>
          <a:p>
            <a:pPr algn="l">
              <a:lnSpc>
                <a:spcPct val="80000"/>
              </a:lnSpc>
              <a:buFontTx/>
              <a:buChar char="•"/>
            </a:pPr>
            <a:r>
              <a:rPr lang="en-US" sz="3600">
                <a:solidFill>
                  <a:schemeClr val="bg1"/>
                </a:solidFill>
                <a:latin typeface="Gill Sans MT" pitchFamily="34" charset="0"/>
              </a:rPr>
              <a:t>Plan and prepare for emergencies </a:t>
            </a:r>
          </a:p>
          <a:p>
            <a:pPr algn="l">
              <a:lnSpc>
                <a:spcPct val="80000"/>
              </a:lnSpc>
              <a:buFontTx/>
              <a:buChar char="•"/>
            </a:pPr>
            <a:r>
              <a:rPr lang="en-US" sz="3600">
                <a:solidFill>
                  <a:schemeClr val="bg1"/>
                </a:solidFill>
                <a:latin typeface="Gill Sans MT" pitchFamily="34" charset="0"/>
              </a:rPr>
              <a:t>Coordinate emergency response and recovery efforts</a:t>
            </a:r>
          </a:p>
          <a:p>
            <a:pPr algn="l">
              <a:lnSpc>
                <a:spcPct val="80000"/>
              </a:lnSpc>
              <a:buFontTx/>
              <a:buChar char="•"/>
            </a:pPr>
            <a:r>
              <a:rPr lang="en-US" sz="3600">
                <a:solidFill>
                  <a:schemeClr val="bg1"/>
                </a:solidFill>
                <a:latin typeface="Gill Sans MT" pitchFamily="34" charset="0"/>
              </a:rPr>
              <a:t>Educate the public about preparedness</a:t>
            </a:r>
          </a:p>
          <a:p>
            <a:pPr algn="l">
              <a:lnSpc>
                <a:spcPct val="80000"/>
              </a:lnSpc>
              <a:buFontTx/>
              <a:buChar char="•"/>
            </a:pPr>
            <a:r>
              <a:rPr lang="en-US" sz="3600">
                <a:solidFill>
                  <a:schemeClr val="bg1"/>
                </a:solidFill>
                <a:latin typeface="Gill Sans MT" pitchFamily="34" charset="0"/>
              </a:rPr>
              <a:t>Collect and disseminate critical information</a:t>
            </a:r>
          </a:p>
          <a:p>
            <a:pPr algn="l">
              <a:lnSpc>
                <a:spcPct val="80000"/>
              </a:lnSpc>
              <a:buFontTx/>
              <a:buChar char="•"/>
            </a:pPr>
            <a:r>
              <a:rPr lang="en-US" sz="3600">
                <a:solidFill>
                  <a:schemeClr val="bg1"/>
                </a:solidFill>
                <a:latin typeface="Gill Sans MT" pitchFamily="34" charset="0"/>
              </a:rPr>
              <a:t>Seek funding to support preparedness</a:t>
            </a:r>
            <a:endParaRPr lang="en-US" sz="140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p:txBody>
          <a:bodyPr/>
          <a:lstStyle/>
          <a:p>
            <a:endParaRPr lang="en-US"/>
          </a:p>
        </p:txBody>
      </p:sp>
      <p:sp>
        <p:nvSpPr>
          <p:cNvPr id="3077" name="AutoShape 5" descr="image001"/>
          <p:cNvSpPr>
            <a:spLocks noChangeAspect="1" noChangeArrowheads="1"/>
          </p:cNvSpPr>
          <p:nvPr/>
        </p:nvSpPr>
        <p:spPr bwMode="auto">
          <a:xfrm>
            <a:off x="-1524000" y="-1447800"/>
            <a:ext cx="12192000" cy="9753600"/>
          </a:xfrm>
          <a:prstGeom prst="rect">
            <a:avLst/>
          </a:prstGeom>
          <a:noFill/>
        </p:spPr>
        <p:txBody>
          <a:bodyPr/>
          <a:lstStyle/>
          <a:p>
            <a:pPr algn="l" rtl="0" fontAlgn="base">
              <a:spcBef>
                <a:spcPct val="0"/>
              </a:spcBef>
              <a:spcAft>
                <a:spcPct val="0"/>
              </a:spcAft>
            </a:pPr>
            <a:endParaRPr lang="en-US" kern="1200">
              <a:solidFill>
                <a:srgbClr val="000000"/>
              </a:solidFill>
              <a:latin typeface="Arial" pitchFamily="34" charset="0"/>
              <a:ea typeface="+mn-ea"/>
              <a:cs typeface="Arial" pitchFamily="34" charset="0"/>
            </a:endParaRPr>
          </a:p>
        </p:txBody>
      </p:sp>
      <p:sp>
        <p:nvSpPr>
          <p:cNvPr id="3079" name="AutoShape 7" descr="image001"/>
          <p:cNvSpPr>
            <a:spLocks noChangeAspect="1" noChangeArrowheads="1"/>
          </p:cNvSpPr>
          <p:nvPr/>
        </p:nvSpPr>
        <p:spPr bwMode="auto">
          <a:xfrm>
            <a:off x="127000" y="46038"/>
            <a:ext cx="12192000" cy="9753600"/>
          </a:xfrm>
          <a:prstGeom prst="rect">
            <a:avLst/>
          </a:prstGeom>
          <a:noFill/>
        </p:spPr>
        <p:txBody>
          <a:bodyPr/>
          <a:lstStyle/>
          <a:p>
            <a:pPr algn="l" rtl="0" fontAlgn="base">
              <a:spcBef>
                <a:spcPct val="0"/>
              </a:spcBef>
              <a:spcAft>
                <a:spcPct val="0"/>
              </a:spcAft>
            </a:pPr>
            <a:endParaRPr lang="en-US" kern="1200">
              <a:solidFill>
                <a:srgbClr val="000000"/>
              </a:solidFill>
              <a:latin typeface="Arial" pitchFamily="34" charset="0"/>
              <a:ea typeface="+mn-ea"/>
              <a:cs typeface="Arial" pitchFamily="34" charset="0"/>
            </a:endParaRPr>
          </a:p>
        </p:txBody>
      </p:sp>
      <p:sp>
        <p:nvSpPr>
          <p:cNvPr id="3081" name="AutoShape 9" descr="image001"/>
          <p:cNvSpPr>
            <a:spLocks noChangeAspect="1" noChangeArrowheads="1"/>
          </p:cNvSpPr>
          <p:nvPr/>
        </p:nvSpPr>
        <p:spPr bwMode="auto">
          <a:xfrm>
            <a:off x="127000" y="46038"/>
            <a:ext cx="12192000" cy="9753600"/>
          </a:xfrm>
          <a:prstGeom prst="rect">
            <a:avLst/>
          </a:prstGeom>
          <a:noFill/>
        </p:spPr>
        <p:txBody>
          <a:bodyPr/>
          <a:lstStyle/>
          <a:p>
            <a:pPr algn="l" rtl="0" fontAlgn="base">
              <a:spcBef>
                <a:spcPct val="0"/>
              </a:spcBef>
              <a:spcAft>
                <a:spcPct val="0"/>
              </a:spcAft>
            </a:pPr>
            <a:endParaRPr lang="en-US" kern="1200">
              <a:solidFill>
                <a:srgbClr val="000000"/>
              </a:solidFill>
              <a:latin typeface="Arial" pitchFamily="34" charset="0"/>
              <a:ea typeface="+mn-ea"/>
              <a:cs typeface="Arial" pitchFamily="34" charset="0"/>
            </a:endParaRPr>
          </a:p>
        </p:txBody>
      </p:sp>
      <p:pic>
        <p:nvPicPr>
          <p:cNvPr id="3082" name="Picture 10"/>
          <p:cNvPicPr>
            <a:picLocks noChangeAspect="1" noChangeArrowheads="1"/>
          </p:cNvPicPr>
          <p:nvPr/>
        </p:nvPicPr>
        <p:blipFill>
          <a:blip r:embed="rId2"/>
          <a:srcRect/>
          <a:stretch>
            <a:fillRect/>
          </a:stretch>
        </p:blipFill>
        <p:spPr bwMode="auto">
          <a:xfrm>
            <a:off x="25400" y="601663"/>
            <a:ext cx="9144000" cy="57229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descr="image001"/>
          <p:cNvSpPr>
            <a:spLocks noChangeAspect="1" noChangeArrowheads="1"/>
          </p:cNvSpPr>
          <p:nvPr/>
        </p:nvSpPr>
        <p:spPr bwMode="auto">
          <a:xfrm>
            <a:off x="-1524000" y="-1447800"/>
            <a:ext cx="12192000" cy="9753600"/>
          </a:xfrm>
          <a:prstGeom prst="rect">
            <a:avLst/>
          </a:prstGeom>
          <a:noFill/>
        </p:spPr>
        <p:txBody>
          <a:bodyPr/>
          <a:lstStyle/>
          <a:p>
            <a:pPr algn="l" rtl="0" fontAlgn="base">
              <a:spcBef>
                <a:spcPct val="0"/>
              </a:spcBef>
              <a:spcAft>
                <a:spcPct val="0"/>
              </a:spcAft>
            </a:pPr>
            <a:endParaRPr lang="en-US" kern="1200">
              <a:solidFill>
                <a:srgbClr val="000000"/>
              </a:solidFill>
              <a:latin typeface="Arial" pitchFamily="34" charset="0"/>
              <a:ea typeface="+mn-ea"/>
              <a:cs typeface="Arial" pitchFamily="34" charset="0"/>
            </a:endParaRPr>
          </a:p>
        </p:txBody>
      </p:sp>
      <p:sp>
        <p:nvSpPr>
          <p:cNvPr id="2055" name="AutoShape 7" descr="image001"/>
          <p:cNvSpPr>
            <a:spLocks noChangeAspect="1" noChangeArrowheads="1"/>
          </p:cNvSpPr>
          <p:nvPr/>
        </p:nvSpPr>
        <p:spPr bwMode="auto">
          <a:xfrm>
            <a:off x="-1524000" y="-1447800"/>
            <a:ext cx="12192000" cy="9753600"/>
          </a:xfrm>
          <a:prstGeom prst="rect">
            <a:avLst/>
          </a:prstGeom>
          <a:noFill/>
        </p:spPr>
        <p:txBody>
          <a:bodyPr/>
          <a:lstStyle/>
          <a:p>
            <a:pPr algn="l" rtl="0" fontAlgn="base">
              <a:spcBef>
                <a:spcPct val="0"/>
              </a:spcBef>
              <a:spcAft>
                <a:spcPct val="0"/>
              </a:spcAft>
            </a:pPr>
            <a:endParaRPr lang="en-US" kern="1200">
              <a:solidFill>
                <a:srgbClr val="000000"/>
              </a:solidFill>
              <a:latin typeface="Arial" pitchFamily="34" charset="0"/>
              <a:ea typeface="+mn-ea"/>
              <a:cs typeface="Arial" pitchFamily="34" charset="0"/>
            </a:endParaRPr>
          </a:p>
        </p:txBody>
      </p:sp>
      <p:pic>
        <p:nvPicPr>
          <p:cNvPr id="2056" name="Picture 8"/>
          <p:cNvPicPr>
            <a:picLocks noChangeAspect="1" noChangeArrowheads="1"/>
          </p:cNvPicPr>
          <p:nvPr/>
        </p:nvPicPr>
        <p:blipFill>
          <a:blip r:embed="rId2"/>
          <a:srcRect/>
          <a:stretch>
            <a:fillRect/>
          </a:stretch>
        </p:blipFill>
        <p:spPr bwMode="auto">
          <a:xfrm>
            <a:off x="25400" y="609600"/>
            <a:ext cx="9144000" cy="5724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5"/>
          <p:cNvSpPr>
            <a:spLocks noGrp="1" noChangeArrowheads="1"/>
          </p:cNvSpPr>
          <p:nvPr>
            <p:ph type="ctrTitle"/>
          </p:nvPr>
        </p:nvSpPr>
        <p:spPr/>
        <p:txBody>
          <a:bodyPr/>
          <a:lstStyle/>
          <a:p>
            <a:r>
              <a:rPr lang="en-US" dirty="0" smtClean="0"/>
              <a:t>NYC 311’s Online Communications Program</a:t>
            </a:r>
            <a:endParaRPr lang="en-US" dirty="0"/>
          </a:p>
        </p:txBody>
      </p:sp>
      <p:sp>
        <p:nvSpPr>
          <p:cNvPr id="46083" name="Rectangle 3"/>
          <p:cNvSpPr>
            <a:spLocks noGrp="1" noChangeArrowheads="1"/>
          </p:cNvSpPr>
          <p:nvPr>
            <p:ph type="subTitle" idx="1"/>
          </p:nvPr>
        </p:nvSpPr>
        <p:spPr/>
        <p:txBody>
          <a:bodyPr/>
          <a:lstStyle/>
          <a:p>
            <a:pPr>
              <a:lnSpc>
                <a:spcPct val="80000"/>
              </a:lnSpc>
            </a:pPr>
            <a:endParaRPr lang="en-US" sz="2000" dirty="0"/>
          </a:p>
          <a:p>
            <a:pPr>
              <a:lnSpc>
                <a:spcPct val="80000"/>
              </a:lnSpc>
            </a:pPr>
            <a:endParaRPr lang="en-US" sz="2000" dirty="0"/>
          </a:p>
        </p:txBody>
      </p:sp>
      <p:sp>
        <p:nvSpPr>
          <p:cNvPr id="5" name="Rectangle 7"/>
          <p:cNvSpPr>
            <a:spLocks noGrp="1" noChangeArrowheads="1"/>
          </p:cNvSpPr>
          <p:nvPr>
            <p:ph type="sldNum" sz="quarter" idx="12"/>
          </p:nvPr>
        </p:nvSpPr>
        <p:spPr/>
        <p:txBody>
          <a:bodyPr/>
          <a:lstStyle/>
          <a:p>
            <a:pPr algn="r" rtl="0" fontAlgn="base">
              <a:spcBef>
                <a:spcPct val="0"/>
              </a:spcBef>
              <a:spcAft>
                <a:spcPct val="0"/>
              </a:spcAft>
            </a:pPr>
            <a:fld id="{428667A6-4C2E-4557-8EAC-459EE53569A6}" type="slidenum">
              <a:rPr lang="en-US" sz="1200" kern="1200">
                <a:solidFill>
                  <a:prstClr val="black">
                    <a:tint val="75000"/>
                  </a:prstClr>
                </a:solidFill>
                <a:latin typeface="Arial" charset="0"/>
                <a:ea typeface="+mn-ea"/>
                <a:cs typeface="+mn-cs"/>
              </a:rPr>
              <a:pPr algn="r" rtl="0" fontAlgn="base">
                <a:spcBef>
                  <a:spcPct val="0"/>
                </a:spcBef>
                <a:spcAft>
                  <a:spcPct val="0"/>
                </a:spcAft>
              </a:pPr>
              <a:t>12</a:t>
            </a:fld>
            <a:endParaRPr lang="en-US" sz="1200" kern="1200">
              <a:solidFill>
                <a:prstClr val="black">
                  <a:tint val="75000"/>
                </a:prstClr>
              </a:solidFill>
              <a:latin typeface="Arial" charset="0"/>
              <a:ea typeface="+mn-ea"/>
              <a:cs typeface="+mn-cs"/>
            </a:endParaRPr>
          </a:p>
        </p:txBody>
      </p:sp>
      <p:sp>
        <p:nvSpPr>
          <p:cNvPr id="6" name="TextBox 5"/>
          <p:cNvSpPr txBox="1"/>
          <p:nvPr/>
        </p:nvSpPr>
        <p:spPr>
          <a:xfrm>
            <a:off x="2209800" y="4114800"/>
            <a:ext cx="4800600" cy="923330"/>
          </a:xfrm>
          <a:prstGeom prst="rect">
            <a:avLst/>
          </a:prstGeom>
          <a:noFill/>
        </p:spPr>
        <p:txBody>
          <a:bodyPr wrap="square" rtlCol="0">
            <a:spAutoFit/>
          </a:bodyPr>
          <a:lstStyle/>
          <a:p>
            <a:pPr algn="ctr" rtl="0" fontAlgn="base">
              <a:spcBef>
                <a:spcPct val="0"/>
              </a:spcBef>
              <a:spcAft>
                <a:spcPct val="0"/>
              </a:spcAft>
            </a:pPr>
            <a:r>
              <a:rPr lang="en-US" kern="1200" dirty="0">
                <a:solidFill>
                  <a:prstClr val="black"/>
                </a:solidFill>
                <a:latin typeface="Arial" charset="0"/>
                <a:ea typeface="+mn-ea"/>
                <a:cs typeface="+mn-cs"/>
              </a:rPr>
              <a:t>Dan Starobin</a:t>
            </a:r>
          </a:p>
          <a:p>
            <a:pPr algn="ctr" rtl="0" fontAlgn="base">
              <a:spcBef>
                <a:spcPct val="0"/>
              </a:spcBef>
              <a:spcAft>
                <a:spcPct val="0"/>
              </a:spcAft>
            </a:pPr>
            <a:r>
              <a:rPr lang="en-US" kern="1200" dirty="0">
                <a:solidFill>
                  <a:prstClr val="black"/>
                </a:solidFill>
                <a:latin typeface="Arial" charset="0"/>
                <a:ea typeface="+mn-ea"/>
                <a:cs typeface="+mn-cs"/>
              </a:rPr>
              <a:t>Interactive Communication Project Manager</a:t>
            </a:r>
          </a:p>
          <a:p>
            <a:pPr algn="ctr" rtl="0" fontAlgn="base">
              <a:spcBef>
                <a:spcPct val="0"/>
              </a:spcBef>
              <a:spcAft>
                <a:spcPct val="0"/>
              </a:spcAft>
            </a:pPr>
            <a:r>
              <a:rPr lang="en-US" kern="1200" dirty="0">
                <a:solidFill>
                  <a:prstClr val="black"/>
                </a:solidFill>
                <a:latin typeface="Arial" charset="0"/>
                <a:ea typeface="+mn-ea"/>
                <a:cs typeface="+mn-cs"/>
              </a:rPr>
              <a:t>NYC 311</a:t>
            </a:r>
            <a:endParaRPr lang="en-US" kern="1200" dirty="0">
              <a:solidFill>
                <a:prstClr val="black"/>
              </a:solidFill>
              <a:latin typeface="Arial" charset="0"/>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Grp="1" noChangeArrowheads="1"/>
          </p:cNvSpPr>
          <p:nvPr>
            <p:ph type="title"/>
          </p:nvPr>
        </p:nvSpPr>
        <p:spPr>
          <a:xfrm>
            <a:off x="457200" y="-76200"/>
            <a:ext cx="8229600" cy="1143000"/>
          </a:xfrm>
        </p:spPr>
        <p:txBody>
          <a:bodyPr/>
          <a:lstStyle/>
          <a:p>
            <a:r>
              <a:rPr lang="en-US" dirty="0" smtClean="0"/>
              <a:t>Twitter</a:t>
            </a:r>
            <a:endParaRPr lang="en-US" dirty="0"/>
          </a:p>
        </p:txBody>
      </p:sp>
      <p:sp>
        <p:nvSpPr>
          <p:cNvPr id="48132" name="Rectangle 4"/>
          <p:cNvSpPr>
            <a:spLocks noGrp="1" noChangeArrowheads="1"/>
          </p:cNvSpPr>
          <p:nvPr>
            <p:ph idx="1"/>
          </p:nvPr>
        </p:nvSpPr>
        <p:spPr/>
        <p:txBody>
          <a:bodyPr/>
          <a:lstStyle/>
          <a:p>
            <a:r>
              <a:rPr lang="en-US" dirty="0" smtClean="0"/>
              <a:t>311 began using Twitter in keeping with Mayor Bloomberg’s vision of continuing to improve government access.</a:t>
            </a:r>
          </a:p>
          <a:p>
            <a:r>
              <a:rPr lang="en-US" dirty="0" smtClean="0"/>
              <a:t>At its core, Twitter is a free advertising/  marketing/ promotion tool.</a:t>
            </a:r>
          </a:p>
        </p:txBody>
      </p:sp>
      <p:sp>
        <p:nvSpPr>
          <p:cNvPr id="5" name="Slide Number Placeholder 5"/>
          <p:cNvSpPr>
            <a:spLocks noGrp="1"/>
          </p:cNvSpPr>
          <p:nvPr>
            <p:ph type="sldNum" sz="quarter" idx="12"/>
          </p:nvPr>
        </p:nvSpPr>
        <p:spPr/>
        <p:txBody>
          <a:bodyPr/>
          <a:lstStyle/>
          <a:p>
            <a:pPr algn="r" rtl="0" fontAlgn="base">
              <a:spcBef>
                <a:spcPct val="0"/>
              </a:spcBef>
              <a:spcAft>
                <a:spcPct val="0"/>
              </a:spcAft>
            </a:pPr>
            <a:fld id="{04EDBF5A-63B0-4E11-93E2-4707605881A7}" type="slidenum">
              <a:rPr lang="en-US" sz="1200" kern="1200">
                <a:solidFill>
                  <a:prstClr val="black">
                    <a:tint val="75000"/>
                  </a:prstClr>
                </a:solidFill>
                <a:latin typeface="Arial" charset="0"/>
                <a:ea typeface="+mn-ea"/>
                <a:cs typeface="+mn-cs"/>
              </a:rPr>
              <a:pPr algn="r" rtl="0" fontAlgn="base">
                <a:spcBef>
                  <a:spcPct val="0"/>
                </a:spcBef>
                <a:spcAft>
                  <a:spcPct val="0"/>
                </a:spcAft>
              </a:pPr>
              <a:t>13</a:t>
            </a:fld>
            <a:endParaRPr lang="en-US" sz="1200" kern="1200">
              <a:solidFill>
                <a:prstClr val="black">
                  <a:tint val="75000"/>
                </a:prstClr>
              </a:solidFill>
              <a:latin typeface="Arial"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132">
                                            <p:txEl>
                                              <p:pRg st="1" end="1"/>
                                            </p:txEl>
                                          </p:spTgt>
                                        </p:tgtEl>
                                        <p:attrNameLst>
                                          <p:attrName>style.visibility</p:attrName>
                                        </p:attrNameLst>
                                      </p:cBhvr>
                                      <p:to>
                                        <p:strVal val="visible"/>
                                      </p:to>
                                    </p:set>
                                    <p:animEffect transition="in" filter="fade">
                                      <p:cBhvr>
                                        <p:cTn id="7" dur="1000"/>
                                        <p:tgtEl>
                                          <p:spTgt spid="481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5"/>
          <p:cNvSpPr>
            <a:spLocks noGrp="1" noChangeArrowheads="1"/>
          </p:cNvSpPr>
          <p:nvPr>
            <p:ph type="title"/>
          </p:nvPr>
        </p:nvSpPr>
        <p:spPr/>
        <p:txBody>
          <a:bodyPr/>
          <a:lstStyle/>
          <a:p>
            <a:endParaRPr lang="en-US"/>
          </a:p>
        </p:txBody>
      </p:sp>
      <p:sp>
        <p:nvSpPr>
          <p:cNvPr id="5" name="Slide Number Placeholder 5"/>
          <p:cNvSpPr>
            <a:spLocks noGrp="1"/>
          </p:cNvSpPr>
          <p:nvPr>
            <p:ph type="sldNum" sz="quarter" idx="12"/>
          </p:nvPr>
        </p:nvSpPr>
        <p:spPr/>
        <p:txBody>
          <a:bodyPr/>
          <a:lstStyle/>
          <a:p>
            <a:pPr algn="r" rtl="0" fontAlgn="base">
              <a:spcBef>
                <a:spcPct val="0"/>
              </a:spcBef>
              <a:spcAft>
                <a:spcPct val="0"/>
              </a:spcAft>
            </a:pPr>
            <a:fld id="{C84BC65B-01E0-4A14-908A-C9B2BA91704B}" type="slidenum">
              <a:rPr lang="en-US" sz="1200" kern="1200">
                <a:solidFill>
                  <a:prstClr val="black">
                    <a:tint val="75000"/>
                  </a:prstClr>
                </a:solidFill>
                <a:latin typeface="Arial" charset="0"/>
                <a:ea typeface="+mn-ea"/>
                <a:cs typeface="+mn-cs"/>
              </a:rPr>
              <a:pPr algn="r" rtl="0" fontAlgn="base">
                <a:spcBef>
                  <a:spcPct val="0"/>
                </a:spcBef>
                <a:spcAft>
                  <a:spcPct val="0"/>
                </a:spcAft>
              </a:pPr>
              <a:t>14</a:t>
            </a:fld>
            <a:endParaRPr lang="en-US" sz="1200" kern="1200">
              <a:solidFill>
                <a:prstClr val="black">
                  <a:tint val="75000"/>
                </a:prstClr>
              </a:solidFill>
              <a:latin typeface="Arial" charset="0"/>
              <a:ea typeface="+mn-ea"/>
              <a:cs typeface="+mn-cs"/>
            </a:endParaRPr>
          </a:p>
        </p:txBody>
      </p:sp>
      <p:pic>
        <p:nvPicPr>
          <p:cNvPr id="51206" name="Picture 6"/>
          <p:cNvPicPr>
            <a:picLocks noGrp="1" noChangeAspect="1" noChangeArrowheads="1"/>
          </p:cNvPicPr>
          <p:nvPr>
            <p:ph idx="1"/>
          </p:nvPr>
        </p:nvPicPr>
        <p:blipFill>
          <a:blip r:embed="rId3" cstate="print"/>
          <a:srcRect/>
          <a:stretch>
            <a:fillRect/>
          </a:stretch>
        </p:blipFill>
        <p:spPr bwMode="auto">
          <a:xfrm>
            <a:off x="0" y="0"/>
            <a:ext cx="9144000" cy="6600047"/>
          </a:xfrm>
          <a:prstGeom prst="rect">
            <a:avLst/>
          </a:prstGeom>
          <a:noFill/>
          <a:ln w="9525">
            <a:noFill/>
            <a:miter lim="800000"/>
            <a:headEnd/>
            <a:tailEnd/>
          </a:ln>
        </p:spPr>
      </p:pic>
      <p:sp>
        <p:nvSpPr>
          <p:cNvPr id="7" name="Oval 6"/>
          <p:cNvSpPr/>
          <p:nvPr/>
        </p:nvSpPr>
        <p:spPr>
          <a:xfrm>
            <a:off x="1143000" y="1752600"/>
            <a:ext cx="18288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US" kern="1200">
              <a:solidFill>
                <a:prstClr val="white"/>
              </a:solidFill>
              <a:latin typeface="Calibri"/>
              <a:ea typeface="+mn-ea"/>
              <a:cs typeface="+mn-cs"/>
            </a:endParaRPr>
          </a:p>
        </p:txBody>
      </p:sp>
      <p:sp>
        <p:nvSpPr>
          <p:cNvPr id="6" name="TextBox 5"/>
          <p:cNvSpPr txBox="1"/>
          <p:nvPr/>
        </p:nvSpPr>
        <p:spPr>
          <a:xfrm>
            <a:off x="1188720" y="1886783"/>
            <a:ext cx="2971800" cy="307777"/>
          </a:xfrm>
          <a:prstGeom prst="rect">
            <a:avLst/>
          </a:prstGeom>
          <a:solidFill>
            <a:schemeClr val="bg1"/>
          </a:solidFill>
        </p:spPr>
        <p:txBody>
          <a:bodyPr wrap="square" rtlCol="0">
            <a:spAutoFit/>
          </a:bodyPr>
          <a:lstStyle/>
          <a:p>
            <a:pPr algn="l" rtl="0" fontAlgn="base">
              <a:spcBef>
                <a:spcPct val="0"/>
              </a:spcBef>
              <a:spcAft>
                <a:spcPct val="0"/>
              </a:spcAft>
            </a:pPr>
            <a:r>
              <a:rPr lang="en-US" sz="1400" b="1" kern="1200" dirty="0">
                <a:solidFill>
                  <a:prstClr val="black"/>
                </a:solidFill>
                <a:latin typeface="Arial" charset="0"/>
                <a:ea typeface="+mn-ea"/>
                <a:cs typeface="+mn-cs"/>
              </a:rPr>
              <a:t>What do you want to tell people?</a:t>
            </a:r>
            <a:endParaRPr lang="en-US" sz="1400" b="1" kern="1200" dirty="0">
              <a:solidFill>
                <a:prstClr val="black"/>
              </a:solidFill>
              <a:latin typeface="Arial"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5"/>
          <p:cNvSpPr>
            <a:spLocks noGrp="1" noChangeArrowheads="1"/>
          </p:cNvSpPr>
          <p:nvPr>
            <p:ph type="title"/>
          </p:nvPr>
        </p:nvSpPr>
        <p:spPr>
          <a:xfrm>
            <a:off x="457200" y="-76200"/>
            <a:ext cx="8229600" cy="1143000"/>
          </a:xfrm>
        </p:spPr>
        <p:txBody>
          <a:bodyPr/>
          <a:lstStyle/>
          <a:p>
            <a:r>
              <a:rPr lang="en-US" dirty="0" smtClean="0"/>
              <a:t>Twitter as a Promotion Tool</a:t>
            </a:r>
            <a:endParaRPr lang="en-US" dirty="0"/>
          </a:p>
        </p:txBody>
      </p:sp>
      <p:sp>
        <p:nvSpPr>
          <p:cNvPr id="52228" name="Rectangle 4"/>
          <p:cNvSpPr>
            <a:spLocks noGrp="1" noChangeArrowheads="1"/>
          </p:cNvSpPr>
          <p:nvPr>
            <p:ph idx="1"/>
          </p:nvPr>
        </p:nvSpPr>
        <p:spPr/>
        <p:txBody>
          <a:bodyPr/>
          <a:lstStyle/>
          <a:p>
            <a:r>
              <a:rPr lang="en-US" dirty="0" smtClean="0"/>
              <a:t>311 began using Twitter to promote 311 Online.</a:t>
            </a:r>
            <a:endParaRPr lang="en-US" dirty="0"/>
          </a:p>
        </p:txBody>
      </p:sp>
      <p:sp>
        <p:nvSpPr>
          <p:cNvPr id="5" name="Slide Number Placeholder 5"/>
          <p:cNvSpPr>
            <a:spLocks noGrp="1"/>
          </p:cNvSpPr>
          <p:nvPr>
            <p:ph type="sldNum" sz="quarter" idx="12"/>
          </p:nvPr>
        </p:nvSpPr>
        <p:spPr/>
        <p:txBody>
          <a:bodyPr/>
          <a:lstStyle/>
          <a:p>
            <a:pPr algn="r" rtl="0" fontAlgn="base">
              <a:spcBef>
                <a:spcPct val="0"/>
              </a:spcBef>
              <a:spcAft>
                <a:spcPct val="0"/>
              </a:spcAft>
            </a:pPr>
            <a:fld id="{6355C16D-D168-4BAC-BDD9-1BF2059F5192}" type="slidenum">
              <a:rPr lang="en-US" sz="1200" kern="1200">
                <a:solidFill>
                  <a:prstClr val="black">
                    <a:tint val="75000"/>
                  </a:prstClr>
                </a:solidFill>
                <a:latin typeface="Arial" charset="0"/>
                <a:ea typeface="+mn-ea"/>
                <a:cs typeface="+mn-cs"/>
              </a:rPr>
              <a:pPr algn="r" rtl="0" fontAlgn="base">
                <a:spcBef>
                  <a:spcPct val="0"/>
                </a:spcBef>
                <a:spcAft>
                  <a:spcPct val="0"/>
                </a:spcAft>
              </a:pPr>
              <a:t>15</a:t>
            </a:fld>
            <a:endParaRPr lang="en-US" sz="1200" kern="1200">
              <a:solidFill>
                <a:prstClr val="black">
                  <a:tint val="75000"/>
                </a:prstClr>
              </a:solidFill>
              <a:latin typeface="Arial" charset="0"/>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5"/>
          <p:cNvSpPr>
            <a:spLocks noGrp="1" noChangeArrowheads="1"/>
          </p:cNvSpPr>
          <p:nvPr>
            <p:ph type="title"/>
          </p:nvPr>
        </p:nvSpPr>
        <p:spPr/>
        <p:txBody>
          <a:bodyPr/>
          <a:lstStyle/>
          <a:p>
            <a:endParaRPr lang="en-US" dirty="0"/>
          </a:p>
        </p:txBody>
      </p:sp>
      <p:sp>
        <p:nvSpPr>
          <p:cNvPr id="5" name="Slide Number Placeholder 5"/>
          <p:cNvSpPr>
            <a:spLocks noGrp="1"/>
          </p:cNvSpPr>
          <p:nvPr>
            <p:ph type="sldNum" sz="quarter" idx="12"/>
          </p:nvPr>
        </p:nvSpPr>
        <p:spPr/>
        <p:txBody>
          <a:bodyPr/>
          <a:lstStyle/>
          <a:p>
            <a:pPr algn="r" rtl="0" fontAlgn="base">
              <a:spcBef>
                <a:spcPct val="0"/>
              </a:spcBef>
              <a:spcAft>
                <a:spcPct val="0"/>
              </a:spcAft>
            </a:pPr>
            <a:fld id="{6355C16D-D168-4BAC-BDD9-1BF2059F5192}" type="slidenum">
              <a:rPr lang="en-US" sz="1200" kern="1200">
                <a:solidFill>
                  <a:prstClr val="black">
                    <a:tint val="75000"/>
                  </a:prstClr>
                </a:solidFill>
                <a:latin typeface="Arial" charset="0"/>
                <a:ea typeface="+mn-ea"/>
                <a:cs typeface="+mn-cs"/>
              </a:rPr>
              <a:pPr algn="r" rtl="0" fontAlgn="base">
                <a:spcBef>
                  <a:spcPct val="0"/>
                </a:spcBef>
                <a:spcAft>
                  <a:spcPct val="0"/>
                </a:spcAft>
              </a:pPr>
              <a:t>16</a:t>
            </a:fld>
            <a:endParaRPr lang="en-US" sz="1200" kern="1200">
              <a:solidFill>
                <a:prstClr val="black">
                  <a:tint val="75000"/>
                </a:prstClr>
              </a:solidFill>
              <a:latin typeface="Arial" charset="0"/>
              <a:ea typeface="+mn-ea"/>
              <a:cs typeface="+mn-cs"/>
            </a:endParaRPr>
          </a:p>
        </p:txBody>
      </p:sp>
      <p:pic>
        <p:nvPicPr>
          <p:cNvPr id="63490" name="Picture 2"/>
          <p:cNvPicPr>
            <a:picLocks noGrp="1" noChangeAspect="1" noChangeArrowheads="1"/>
          </p:cNvPicPr>
          <p:nvPr>
            <p:ph idx="1"/>
          </p:nvPr>
        </p:nvPicPr>
        <p:blipFill>
          <a:blip r:embed="rId3" cstate="print"/>
          <a:srcRect/>
          <a:stretch>
            <a:fillRect/>
          </a:stretch>
        </p:blipFill>
        <p:spPr bwMode="auto">
          <a:xfrm>
            <a:off x="-29261" y="76200"/>
            <a:ext cx="9173261" cy="6621166"/>
          </a:xfrm>
          <a:prstGeom prst="rect">
            <a:avLst/>
          </a:prstGeom>
          <a:noFill/>
          <a:ln w="9525">
            <a:noFill/>
            <a:miter lim="800000"/>
            <a:headEnd/>
            <a:tailEnd/>
          </a:ln>
        </p:spPr>
      </p:pic>
      <p:sp>
        <p:nvSpPr>
          <p:cNvPr id="6" name="TextBox 5"/>
          <p:cNvSpPr txBox="1"/>
          <p:nvPr/>
        </p:nvSpPr>
        <p:spPr>
          <a:xfrm>
            <a:off x="62552" y="3837296"/>
            <a:ext cx="2819400" cy="253916"/>
          </a:xfrm>
          <a:prstGeom prst="rect">
            <a:avLst/>
          </a:prstGeom>
          <a:noFill/>
        </p:spPr>
        <p:txBody>
          <a:bodyPr wrap="square" rtlCol="0">
            <a:spAutoFit/>
          </a:bodyPr>
          <a:lstStyle/>
          <a:p>
            <a:pPr algn="l" rtl="0" fontAlgn="base">
              <a:spcBef>
                <a:spcPct val="0"/>
              </a:spcBef>
              <a:spcAft>
                <a:spcPct val="0"/>
              </a:spcAft>
            </a:pPr>
            <a:r>
              <a:rPr lang="en-US" sz="1050" kern="1200" dirty="0">
                <a:solidFill>
                  <a:prstClr val="black"/>
                </a:solidFill>
                <a:latin typeface="Arial" charset="0"/>
                <a:ea typeface="+mn-ea"/>
                <a:cs typeface="+mn-cs"/>
              </a:rPr>
              <a:t>throw out large item</a:t>
            </a:r>
            <a:endParaRPr lang="en-US" sz="1050" kern="1200" dirty="0">
              <a:solidFill>
                <a:prstClr val="black"/>
              </a:solidFill>
              <a:latin typeface="Arial"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76200"/>
            <a:ext cx="9144000" cy="6600047"/>
          </a:xfrm>
          <a:prstGeom prst="rect">
            <a:avLst/>
          </a:prstGeom>
          <a:noFill/>
          <a:ln w="9525">
            <a:noFill/>
            <a:miter lim="800000"/>
            <a:headEnd/>
            <a:tailEnd/>
          </a:ln>
        </p:spPr>
      </p:pic>
      <p:sp>
        <p:nvSpPr>
          <p:cNvPr id="5" name="Slide Number Placeholder 5"/>
          <p:cNvSpPr>
            <a:spLocks noGrp="1"/>
          </p:cNvSpPr>
          <p:nvPr>
            <p:ph type="sldNum" sz="quarter" idx="12"/>
          </p:nvPr>
        </p:nvSpPr>
        <p:spPr/>
        <p:txBody>
          <a:bodyPr/>
          <a:lstStyle/>
          <a:p>
            <a:pPr algn="r" rtl="0" fontAlgn="base">
              <a:spcBef>
                <a:spcPct val="0"/>
              </a:spcBef>
              <a:spcAft>
                <a:spcPct val="0"/>
              </a:spcAft>
            </a:pPr>
            <a:fld id="{6355C16D-D168-4BAC-BDD9-1BF2059F5192}" type="slidenum">
              <a:rPr lang="en-US" sz="1200" kern="1200">
                <a:solidFill>
                  <a:prstClr val="black">
                    <a:tint val="75000"/>
                  </a:prstClr>
                </a:solidFill>
                <a:latin typeface="Arial" charset="0"/>
                <a:ea typeface="+mn-ea"/>
                <a:cs typeface="+mn-cs"/>
              </a:rPr>
              <a:pPr algn="r" rtl="0" fontAlgn="base">
                <a:spcBef>
                  <a:spcPct val="0"/>
                </a:spcBef>
                <a:spcAft>
                  <a:spcPct val="0"/>
                </a:spcAft>
              </a:pPr>
              <a:t>17</a:t>
            </a:fld>
            <a:endParaRPr lang="en-US" sz="1200" kern="1200">
              <a:solidFill>
                <a:prstClr val="black">
                  <a:tint val="75000"/>
                </a:prstClr>
              </a:solidFill>
              <a:latin typeface="Arial" charset="0"/>
              <a:ea typeface="+mn-ea"/>
              <a:cs typeface="+mn-cs"/>
            </a:endParaRPr>
          </a:p>
        </p:txBody>
      </p:sp>
      <p:sp>
        <p:nvSpPr>
          <p:cNvPr id="6" name="Oval 5"/>
          <p:cNvSpPr/>
          <p:nvPr/>
        </p:nvSpPr>
        <p:spPr>
          <a:xfrm>
            <a:off x="-228600" y="4724400"/>
            <a:ext cx="57912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US" kern="1200">
              <a:solidFill>
                <a:prstClr val="white"/>
              </a:solidFill>
              <a:latin typeface="Calibri"/>
              <a:ea typeface="+mn-ea"/>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5"/>
          <p:cNvSpPr>
            <a:spLocks noGrp="1" noChangeArrowheads="1"/>
          </p:cNvSpPr>
          <p:nvPr>
            <p:ph type="title"/>
          </p:nvPr>
        </p:nvSpPr>
        <p:spPr/>
        <p:txBody>
          <a:bodyPr/>
          <a:lstStyle/>
          <a:p>
            <a:endParaRPr lang="en-US"/>
          </a:p>
        </p:txBody>
      </p:sp>
      <p:sp>
        <p:nvSpPr>
          <p:cNvPr id="52228" name="Rectangle 4"/>
          <p:cNvSpPr>
            <a:spLocks noGrp="1" noChangeArrowheads="1"/>
          </p:cNvSpPr>
          <p:nvPr>
            <p:ph idx="1"/>
          </p:nvPr>
        </p:nvSpPr>
        <p:spPr/>
        <p:txBody>
          <a:bodyPr/>
          <a:lstStyle/>
          <a:p>
            <a:endParaRPr lang="en-US" dirty="0"/>
          </a:p>
        </p:txBody>
      </p:sp>
      <p:sp>
        <p:nvSpPr>
          <p:cNvPr id="5" name="Slide Number Placeholder 5"/>
          <p:cNvSpPr>
            <a:spLocks noGrp="1"/>
          </p:cNvSpPr>
          <p:nvPr>
            <p:ph type="sldNum" sz="quarter" idx="12"/>
          </p:nvPr>
        </p:nvSpPr>
        <p:spPr/>
        <p:txBody>
          <a:bodyPr/>
          <a:lstStyle/>
          <a:p>
            <a:pPr algn="r" rtl="0" fontAlgn="base">
              <a:spcBef>
                <a:spcPct val="0"/>
              </a:spcBef>
              <a:spcAft>
                <a:spcPct val="0"/>
              </a:spcAft>
            </a:pPr>
            <a:fld id="{6355C16D-D168-4BAC-BDD9-1BF2059F5192}" type="slidenum">
              <a:rPr lang="en-US" sz="1200" kern="1200">
                <a:solidFill>
                  <a:prstClr val="black">
                    <a:tint val="75000"/>
                  </a:prstClr>
                </a:solidFill>
                <a:latin typeface="Arial" charset="0"/>
                <a:ea typeface="+mn-ea"/>
                <a:cs typeface="+mn-cs"/>
              </a:rPr>
              <a:pPr algn="r" rtl="0" fontAlgn="base">
                <a:spcBef>
                  <a:spcPct val="0"/>
                </a:spcBef>
                <a:spcAft>
                  <a:spcPct val="0"/>
                </a:spcAft>
              </a:pPr>
              <a:t>18</a:t>
            </a:fld>
            <a:endParaRPr lang="en-US" sz="1200" kern="1200">
              <a:solidFill>
                <a:prstClr val="black">
                  <a:tint val="75000"/>
                </a:prstClr>
              </a:solidFill>
              <a:latin typeface="Arial" charset="0"/>
              <a:ea typeface="+mn-ea"/>
              <a:cs typeface="+mn-cs"/>
            </a:endParaRPr>
          </a:p>
        </p:txBody>
      </p:sp>
      <p:pic>
        <p:nvPicPr>
          <p:cNvPr id="64516" name="Picture 4"/>
          <p:cNvPicPr>
            <a:picLocks noChangeAspect="1" noChangeArrowheads="1"/>
          </p:cNvPicPr>
          <p:nvPr/>
        </p:nvPicPr>
        <p:blipFill>
          <a:blip r:embed="rId3" cstate="print"/>
          <a:srcRect/>
          <a:stretch>
            <a:fillRect/>
          </a:stretch>
        </p:blipFill>
        <p:spPr bwMode="auto">
          <a:xfrm>
            <a:off x="0" y="152400"/>
            <a:ext cx="9144000" cy="6600047"/>
          </a:xfrm>
          <a:prstGeom prst="rect">
            <a:avLst/>
          </a:prstGeom>
          <a:noFill/>
          <a:ln w="9525">
            <a:noFill/>
            <a:miter lim="800000"/>
            <a:headEnd/>
            <a:tailEnd/>
          </a:ln>
        </p:spPr>
      </p:pic>
      <p:sp>
        <p:nvSpPr>
          <p:cNvPr id="8" name="Rectangle 7"/>
          <p:cNvSpPr/>
          <p:nvPr/>
        </p:nvSpPr>
        <p:spPr>
          <a:xfrm>
            <a:off x="1676400" y="533400"/>
            <a:ext cx="54864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US" kern="1200">
              <a:solidFill>
                <a:prstClr val="white"/>
              </a:solidFill>
              <a:latin typeface="Calibri"/>
              <a:ea typeface="+mn-ea"/>
              <a:cs typeface="+mn-cs"/>
            </a:endParaRPr>
          </a:p>
        </p:txBody>
      </p:sp>
      <p:sp>
        <p:nvSpPr>
          <p:cNvPr id="7" name="Rounded Rectangle 6"/>
          <p:cNvSpPr/>
          <p:nvPr/>
        </p:nvSpPr>
        <p:spPr>
          <a:xfrm>
            <a:off x="1981200" y="4876800"/>
            <a:ext cx="3962400" cy="1295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US" kern="1200">
              <a:solidFill>
                <a:prstClr val="white"/>
              </a:solidFill>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ppt_x</p:attrName>
                                        </p:attrNameLst>
                                      </p:cBhvr>
                                      <p:tavLst>
                                        <p:tav tm="0">
                                          <p:val>
                                            <p:strVal val="#ppt_x-.2"/>
                                          </p:val>
                                        </p:tav>
                                        <p:tav tm="100000">
                                          <p:val>
                                            <p:strVal val="#ppt_x"/>
                                          </p:val>
                                        </p:tav>
                                      </p:tavLst>
                                    </p:anim>
                                    <p:anim calcmode="lin" valueType="num">
                                      <p:cBhvr>
                                        <p:cTn id="15"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5"/>
          <p:cNvSpPr>
            <a:spLocks noGrp="1" noChangeArrowheads="1"/>
          </p:cNvSpPr>
          <p:nvPr>
            <p:ph type="title"/>
          </p:nvPr>
        </p:nvSpPr>
        <p:spPr/>
        <p:txBody>
          <a:bodyPr/>
          <a:lstStyle/>
          <a:p>
            <a:endParaRPr lang="en-US"/>
          </a:p>
        </p:txBody>
      </p:sp>
      <p:sp>
        <p:nvSpPr>
          <p:cNvPr id="52228" name="Rectangle 4"/>
          <p:cNvSpPr>
            <a:spLocks noGrp="1" noChangeArrowheads="1"/>
          </p:cNvSpPr>
          <p:nvPr>
            <p:ph idx="1"/>
          </p:nvPr>
        </p:nvSpPr>
        <p:spPr/>
        <p:txBody>
          <a:bodyPr/>
          <a:lstStyle/>
          <a:p>
            <a:endParaRPr lang="en-US" dirty="0"/>
          </a:p>
        </p:txBody>
      </p:sp>
      <p:sp>
        <p:nvSpPr>
          <p:cNvPr id="5" name="Slide Number Placeholder 5"/>
          <p:cNvSpPr>
            <a:spLocks noGrp="1"/>
          </p:cNvSpPr>
          <p:nvPr>
            <p:ph type="sldNum" sz="quarter" idx="12"/>
          </p:nvPr>
        </p:nvSpPr>
        <p:spPr/>
        <p:txBody>
          <a:bodyPr/>
          <a:lstStyle/>
          <a:p>
            <a:pPr algn="r" rtl="0" fontAlgn="base">
              <a:spcBef>
                <a:spcPct val="0"/>
              </a:spcBef>
              <a:spcAft>
                <a:spcPct val="0"/>
              </a:spcAft>
            </a:pPr>
            <a:fld id="{6355C16D-D168-4BAC-BDD9-1BF2059F5192}" type="slidenum">
              <a:rPr lang="en-US" sz="1200" kern="1200">
                <a:solidFill>
                  <a:prstClr val="black">
                    <a:tint val="75000"/>
                  </a:prstClr>
                </a:solidFill>
                <a:latin typeface="Arial" charset="0"/>
                <a:ea typeface="+mn-ea"/>
                <a:cs typeface="+mn-cs"/>
              </a:rPr>
              <a:pPr algn="r" rtl="0" fontAlgn="base">
                <a:spcBef>
                  <a:spcPct val="0"/>
                </a:spcBef>
                <a:spcAft>
                  <a:spcPct val="0"/>
                </a:spcAft>
              </a:pPr>
              <a:t>19</a:t>
            </a:fld>
            <a:endParaRPr lang="en-US" sz="1200" kern="1200">
              <a:solidFill>
                <a:prstClr val="black">
                  <a:tint val="75000"/>
                </a:prstClr>
              </a:solidFill>
              <a:latin typeface="Arial" charset="0"/>
              <a:ea typeface="+mn-ea"/>
              <a:cs typeface="+mn-cs"/>
            </a:endParaRPr>
          </a:p>
        </p:txBody>
      </p:sp>
      <p:pic>
        <p:nvPicPr>
          <p:cNvPr id="65539" name="Picture 3"/>
          <p:cNvPicPr>
            <a:picLocks noChangeAspect="1" noChangeArrowheads="1"/>
          </p:cNvPicPr>
          <p:nvPr/>
        </p:nvPicPr>
        <p:blipFill>
          <a:blip r:embed="rId3" cstate="print"/>
          <a:srcRect/>
          <a:stretch>
            <a:fillRect/>
          </a:stretch>
        </p:blipFill>
        <p:spPr bwMode="auto">
          <a:xfrm>
            <a:off x="1" y="76200"/>
            <a:ext cx="9158274" cy="6610350"/>
          </a:xfrm>
          <a:prstGeom prst="rect">
            <a:avLst/>
          </a:prstGeom>
          <a:noFill/>
          <a:ln w="9525">
            <a:noFill/>
            <a:miter lim="800000"/>
            <a:headEnd/>
            <a:tailEnd/>
          </a:ln>
        </p:spPr>
      </p:pic>
      <p:cxnSp>
        <p:nvCxnSpPr>
          <p:cNvPr id="8" name="Straight Arrow Connector 7"/>
          <p:cNvCxnSpPr/>
          <p:nvPr/>
        </p:nvCxnSpPr>
        <p:spPr>
          <a:xfrm rot="10800000" flipV="1">
            <a:off x="3505200" y="1371600"/>
            <a:ext cx="1295400" cy="609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371600" y="2819400"/>
            <a:ext cx="1676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US" kern="1200">
              <a:solidFill>
                <a:prstClr val="white"/>
              </a:solidFill>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3"/>
          <p:cNvPicPr>
            <a:picLocks noChangeAspect="1" noChangeArrowheads="1"/>
          </p:cNvPicPr>
          <p:nvPr/>
        </p:nvPicPr>
        <p:blipFill>
          <a:blip r:embed="rId3" cstate="print"/>
          <a:srcRect/>
          <a:stretch>
            <a:fillRect/>
          </a:stretch>
        </p:blipFill>
        <p:spPr bwMode="auto">
          <a:xfrm>
            <a:off x="0" y="95250"/>
            <a:ext cx="9158275" cy="6610350"/>
          </a:xfrm>
          <a:prstGeom prst="rect">
            <a:avLst/>
          </a:prstGeom>
          <a:noFill/>
          <a:ln w="9525">
            <a:noFill/>
            <a:miter lim="800000"/>
            <a:headEnd/>
            <a:tailEnd/>
          </a:ln>
        </p:spPr>
      </p:pic>
      <p:sp>
        <p:nvSpPr>
          <p:cNvPr id="5" name="Slide Number Placeholder 5"/>
          <p:cNvSpPr>
            <a:spLocks noGrp="1"/>
          </p:cNvSpPr>
          <p:nvPr>
            <p:ph type="sldNum" sz="quarter" idx="12"/>
          </p:nvPr>
        </p:nvSpPr>
        <p:spPr/>
        <p:txBody>
          <a:bodyPr/>
          <a:lstStyle/>
          <a:p>
            <a:pPr algn="r" rtl="0" fontAlgn="base">
              <a:spcBef>
                <a:spcPct val="0"/>
              </a:spcBef>
              <a:spcAft>
                <a:spcPct val="0"/>
              </a:spcAft>
            </a:pPr>
            <a:fld id="{6355C16D-D168-4BAC-BDD9-1BF2059F5192}" type="slidenum">
              <a:rPr lang="en-US" sz="1200" kern="1200">
                <a:solidFill>
                  <a:prstClr val="black">
                    <a:tint val="75000"/>
                  </a:prstClr>
                </a:solidFill>
                <a:latin typeface="Arial" charset="0"/>
                <a:ea typeface="+mn-ea"/>
                <a:cs typeface="+mn-cs"/>
              </a:rPr>
              <a:pPr algn="r" rtl="0" fontAlgn="base">
                <a:spcBef>
                  <a:spcPct val="0"/>
                </a:spcBef>
                <a:spcAft>
                  <a:spcPct val="0"/>
                </a:spcAft>
              </a:pPr>
              <a:t>20</a:t>
            </a:fld>
            <a:endParaRPr lang="en-US" sz="1200" kern="1200">
              <a:solidFill>
                <a:prstClr val="black">
                  <a:tint val="75000"/>
                </a:prstClr>
              </a:solidFill>
              <a:latin typeface="Arial" charset="0"/>
              <a:ea typeface="+mn-ea"/>
              <a:cs typeface="+mn-cs"/>
            </a:endParaRPr>
          </a:p>
        </p:txBody>
      </p:sp>
      <p:sp>
        <p:nvSpPr>
          <p:cNvPr id="6" name="Rectangle 5"/>
          <p:cNvSpPr/>
          <p:nvPr/>
        </p:nvSpPr>
        <p:spPr>
          <a:xfrm>
            <a:off x="1143000" y="3048000"/>
            <a:ext cx="49530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base">
              <a:spcBef>
                <a:spcPct val="0"/>
              </a:spcBef>
              <a:spcAft>
                <a:spcPct val="0"/>
              </a:spcAft>
            </a:pPr>
            <a:endParaRPr lang="en-US" kern="1200">
              <a:solidFill>
                <a:prstClr val="white"/>
              </a:solidFill>
              <a:latin typeface="Calibri"/>
              <a:ea typeface="+mn-ea"/>
              <a:cs typeface="+mn-cs"/>
            </a:endParaRPr>
          </a:p>
        </p:txBody>
      </p:sp>
      <p:cxnSp>
        <p:nvCxnSpPr>
          <p:cNvPr id="8" name="Straight Arrow Connector 7"/>
          <p:cNvCxnSpPr/>
          <p:nvPr/>
        </p:nvCxnSpPr>
        <p:spPr>
          <a:xfrm rot="10800000">
            <a:off x="4970208" y="3217608"/>
            <a:ext cx="1143000" cy="1588"/>
          </a:xfrm>
          <a:prstGeom prst="straightConnector1">
            <a:avLst/>
          </a:prstGeom>
          <a:ln w="25400">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1+#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Grp="1" noChangeArrowheads="1"/>
          </p:cNvSpPr>
          <p:nvPr>
            <p:ph idx="1"/>
          </p:nvPr>
        </p:nvSpPr>
        <p:spPr/>
        <p:txBody>
          <a:bodyPr/>
          <a:lstStyle/>
          <a:p>
            <a:endParaRPr lang="en-US" dirty="0"/>
          </a:p>
        </p:txBody>
      </p:sp>
      <p:sp>
        <p:nvSpPr>
          <p:cNvPr id="5" name="Slide Number Placeholder 5"/>
          <p:cNvSpPr>
            <a:spLocks noGrp="1"/>
          </p:cNvSpPr>
          <p:nvPr>
            <p:ph type="sldNum" sz="quarter" idx="12"/>
          </p:nvPr>
        </p:nvSpPr>
        <p:spPr/>
        <p:txBody>
          <a:bodyPr/>
          <a:lstStyle/>
          <a:p>
            <a:pPr algn="r" rtl="0" fontAlgn="base">
              <a:spcBef>
                <a:spcPct val="0"/>
              </a:spcBef>
              <a:spcAft>
                <a:spcPct val="0"/>
              </a:spcAft>
            </a:pPr>
            <a:fld id="{6355C16D-D168-4BAC-BDD9-1BF2059F5192}" type="slidenum">
              <a:rPr lang="en-US" sz="1200" kern="1200">
                <a:solidFill>
                  <a:prstClr val="black">
                    <a:tint val="75000"/>
                  </a:prstClr>
                </a:solidFill>
                <a:latin typeface="Arial" charset="0"/>
                <a:ea typeface="+mn-ea"/>
                <a:cs typeface="+mn-cs"/>
              </a:rPr>
              <a:pPr algn="r" rtl="0" fontAlgn="base">
                <a:spcBef>
                  <a:spcPct val="0"/>
                </a:spcBef>
                <a:spcAft>
                  <a:spcPct val="0"/>
                </a:spcAft>
              </a:pPr>
              <a:t>21</a:t>
            </a:fld>
            <a:endParaRPr lang="en-US" sz="1200" kern="1200">
              <a:solidFill>
                <a:prstClr val="black">
                  <a:tint val="75000"/>
                </a:prstClr>
              </a:solidFill>
              <a:latin typeface="Arial" charset="0"/>
              <a:ea typeface="+mn-ea"/>
              <a:cs typeface="+mn-cs"/>
            </a:endParaRPr>
          </a:p>
        </p:txBody>
      </p:sp>
      <p:pic>
        <p:nvPicPr>
          <p:cNvPr id="68611" name="Picture 3"/>
          <p:cNvPicPr>
            <a:picLocks noChangeAspect="1" noChangeArrowheads="1"/>
          </p:cNvPicPr>
          <p:nvPr/>
        </p:nvPicPr>
        <p:blipFill>
          <a:blip r:embed="rId3" cstate="print"/>
          <a:srcRect/>
          <a:stretch>
            <a:fillRect/>
          </a:stretch>
        </p:blipFill>
        <p:spPr bwMode="auto">
          <a:xfrm>
            <a:off x="40482" y="0"/>
            <a:ext cx="917971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5"/>
          <p:cNvSpPr>
            <a:spLocks noGrp="1" noChangeArrowheads="1"/>
          </p:cNvSpPr>
          <p:nvPr>
            <p:ph type="title"/>
          </p:nvPr>
        </p:nvSpPr>
        <p:spPr>
          <a:xfrm>
            <a:off x="457200" y="-76200"/>
            <a:ext cx="8229600" cy="1143000"/>
          </a:xfrm>
        </p:spPr>
        <p:txBody>
          <a:bodyPr/>
          <a:lstStyle/>
          <a:p>
            <a:r>
              <a:rPr lang="en-US" dirty="0" smtClean="0"/>
              <a:t>Two-way Communications</a:t>
            </a:r>
            <a:endParaRPr lang="en-US" dirty="0"/>
          </a:p>
        </p:txBody>
      </p:sp>
      <p:sp>
        <p:nvSpPr>
          <p:cNvPr id="52228" name="Rectangle 4"/>
          <p:cNvSpPr>
            <a:spLocks noGrp="1" noChangeArrowheads="1"/>
          </p:cNvSpPr>
          <p:nvPr>
            <p:ph idx="1"/>
          </p:nvPr>
        </p:nvSpPr>
        <p:spPr>
          <a:xfrm>
            <a:off x="457200" y="1600200"/>
            <a:ext cx="8229600" cy="4495799"/>
          </a:xfrm>
        </p:spPr>
        <p:txBody>
          <a:bodyPr/>
          <a:lstStyle/>
          <a:p>
            <a:r>
              <a:rPr lang="en-US" dirty="0" smtClean="0"/>
              <a:t>Our followers began to ask us questions.</a:t>
            </a:r>
          </a:p>
          <a:p>
            <a:pPr lvl="1"/>
            <a:r>
              <a:rPr lang="en-US" dirty="0" smtClean="0"/>
              <a:t>Ramifications of answering?</a:t>
            </a:r>
          </a:p>
          <a:p>
            <a:pPr lvl="2"/>
            <a:r>
              <a:rPr lang="en-US" dirty="0" smtClean="0"/>
              <a:t>Would we be flooded with more inquiries?</a:t>
            </a:r>
          </a:p>
          <a:p>
            <a:pPr lvl="2"/>
            <a:r>
              <a:rPr lang="en-US" dirty="0" smtClean="0"/>
              <a:t>How would our workload increase?</a:t>
            </a:r>
          </a:p>
          <a:p>
            <a:pPr lvl="2"/>
            <a:r>
              <a:rPr lang="en-US" dirty="0" smtClean="0"/>
              <a:t>What boundaries should be set for our responses?</a:t>
            </a:r>
          </a:p>
          <a:p>
            <a:pPr lvl="2"/>
            <a:r>
              <a:rPr lang="en-US" dirty="0" smtClean="0"/>
              <a:t>What kind of expectations would we be setting?</a:t>
            </a:r>
          </a:p>
          <a:p>
            <a:pPr>
              <a:buNone/>
            </a:pPr>
            <a:endParaRPr lang="en-US" dirty="0" smtClean="0"/>
          </a:p>
          <a:p>
            <a:pPr lvl="1"/>
            <a:endParaRPr lang="en-US" dirty="0"/>
          </a:p>
        </p:txBody>
      </p:sp>
      <p:sp>
        <p:nvSpPr>
          <p:cNvPr id="5" name="Slide Number Placeholder 5"/>
          <p:cNvSpPr>
            <a:spLocks noGrp="1"/>
          </p:cNvSpPr>
          <p:nvPr>
            <p:ph type="sldNum" sz="quarter" idx="12"/>
          </p:nvPr>
        </p:nvSpPr>
        <p:spPr/>
        <p:txBody>
          <a:bodyPr/>
          <a:lstStyle/>
          <a:p>
            <a:pPr algn="r" rtl="0" fontAlgn="base">
              <a:spcBef>
                <a:spcPct val="0"/>
              </a:spcBef>
              <a:spcAft>
                <a:spcPct val="0"/>
              </a:spcAft>
            </a:pPr>
            <a:fld id="{6355C16D-D168-4BAC-BDD9-1BF2059F5192}" type="slidenum">
              <a:rPr lang="en-US" sz="1200" kern="1200">
                <a:solidFill>
                  <a:prstClr val="black">
                    <a:tint val="75000"/>
                  </a:prstClr>
                </a:solidFill>
                <a:latin typeface="Arial" charset="0"/>
                <a:ea typeface="+mn-ea"/>
                <a:cs typeface="+mn-cs"/>
              </a:rPr>
              <a:pPr algn="r" rtl="0" fontAlgn="base">
                <a:spcBef>
                  <a:spcPct val="0"/>
                </a:spcBef>
                <a:spcAft>
                  <a:spcPct val="0"/>
                </a:spcAft>
              </a:pPr>
              <a:t>22</a:t>
            </a:fld>
            <a:endParaRPr lang="en-US" sz="1200" kern="1200">
              <a:solidFill>
                <a:prstClr val="black">
                  <a:tint val="75000"/>
                </a:prstClr>
              </a:solidFill>
              <a:latin typeface="Arial"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228">
                                            <p:txEl>
                                              <p:pRg st="2" end="2"/>
                                            </p:txEl>
                                          </p:spTgt>
                                        </p:tgtEl>
                                        <p:attrNameLst>
                                          <p:attrName>style.visibility</p:attrName>
                                        </p:attrNameLst>
                                      </p:cBhvr>
                                      <p:to>
                                        <p:strVal val="visible"/>
                                      </p:to>
                                    </p:set>
                                    <p:animEffect transition="in" filter="fade">
                                      <p:cBhvr>
                                        <p:cTn id="7" dur="1000"/>
                                        <p:tgtEl>
                                          <p:spTgt spid="52228">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2228">
                                            <p:txEl>
                                              <p:pRg st="3" end="3"/>
                                            </p:txEl>
                                          </p:spTgt>
                                        </p:tgtEl>
                                        <p:attrNameLst>
                                          <p:attrName>style.visibility</p:attrName>
                                        </p:attrNameLst>
                                      </p:cBhvr>
                                      <p:to>
                                        <p:strVal val="visible"/>
                                      </p:to>
                                    </p:set>
                                    <p:animEffect transition="in" filter="fade">
                                      <p:cBhvr>
                                        <p:cTn id="10" dur="1000"/>
                                        <p:tgtEl>
                                          <p:spTgt spid="52228">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2228">
                                            <p:txEl>
                                              <p:pRg st="4" end="4"/>
                                            </p:txEl>
                                          </p:spTgt>
                                        </p:tgtEl>
                                        <p:attrNameLst>
                                          <p:attrName>style.visibility</p:attrName>
                                        </p:attrNameLst>
                                      </p:cBhvr>
                                      <p:to>
                                        <p:strVal val="visible"/>
                                      </p:to>
                                    </p:set>
                                    <p:animEffect transition="in" filter="fade">
                                      <p:cBhvr>
                                        <p:cTn id="13" dur="1000"/>
                                        <p:tgtEl>
                                          <p:spTgt spid="52228">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2228">
                                            <p:txEl>
                                              <p:pRg st="5" end="5"/>
                                            </p:txEl>
                                          </p:spTgt>
                                        </p:tgtEl>
                                        <p:attrNameLst>
                                          <p:attrName>style.visibility</p:attrName>
                                        </p:attrNameLst>
                                      </p:cBhvr>
                                      <p:to>
                                        <p:strVal val="visible"/>
                                      </p:to>
                                    </p:set>
                                    <p:animEffect transition="in" filter="fade">
                                      <p:cBhvr>
                                        <p:cTn id="16" dur="1000"/>
                                        <p:tgtEl>
                                          <p:spTgt spid="5222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5"/>
          <p:cNvSpPr>
            <a:spLocks noGrp="1" noChangeArrowheads="1"/>
          </p:cNvSpPr>
          <p:nvPr>
            <p:ph type="title"/>
          </p:nvPr>
        </p:nvSpPr>
        <p:spPr>
          <a:xfrm>
            <a:off x="457200" y="-76200"/>
            <a:ext cx="8229600" cy="1143000"/>
          </a:xfrm>
        </p:spPr>
        <p:txBody>
          <a:bodyPr/>
          <a:lstStyle/>
          <a:p>
            <a:r>
              <a:rPr lang="en-US" dirty="0" smtClean="0"/>
              <a:t>Two-way Communications</a:t>
            </a:r>
            <a:endParaRPr lang="en-US" dirty="0"/>
          </a:p>
        </p:txBody>
      </p:sp>
      <p:sp>
        <p:nvSpPr>
          <p:cNvPr id="52228" name="Rectangle 4"/>
          <p:cNvSpPr>
            <a:spLocks noGrp="1" noChangeArrowheads="1"/>
          </p:cNvSpPr>
          <p:nvPr>
            <p:ph idx="1"/>
          </p:nvPr>
        </p:nvSpPr>
        <p:spPr/>
        <p:txBody>
          <a:bodyPr/>
          <a:lstStyle/>
          <a:p>
            <a:r>
              <a:rPr lang="en-US" dirty="0" smtClean="0"/>
              <a:t>Indirect responses</a:t>
            </a:r>
          </a:p>
          <a:p>
            <a:pPr lvl="1"/>
            <a:r>
              <a:rPr lang="en-US" dirty="0" smtClean="0"/>
              <a:t>We were called out on this tactic by a couple of users.</a:t>
            </a:r>
          </a:p>
          <a:p>
            <a:pPr lvl="2"/>
            <a:r>
              <a:rPr lang="en-US" dirty="0" smtClean="0"/>
              <a:t>Illustrates the point that there is an informal set of standards associated with any communication channel.</a:t>
            </a:r>
          </a:p>
        </p:txBody>
      </p:sp>
      <p:sp>
        <p:nvSpPr>
          <p:cNvPr id="5" name="Slide Number Placeholder 5"/>
          <p:cNvSpPr>
            <a:spLocks noGrp="1"/>
          </p:cNvSpPr>
          <p:nvPr>
            <p:ph type="sldNum" sz="quarter" idx="12"/>
          </p:nvPr>
        </p:nvSpPr>
        <p:spPr/>
        <p:txBody>
          <a:bodyPr/>
          <a:lstStyle/>
          <a:p>
            <a:pPr algn="r" rtl="0" fontAlgn="base">
              <a:spcBef>
                <a:spcPct val="0"/>
              </a:spcBef>
              <a:spcAft>
                <a:spcPct val="0"/>
              </a:spcAft>
            </a:pPr>
            <a:fld id="{6355C16D-D168-4BAC-BDD9-1BF2059F5192}" type="slidenum">
              <a:rPr lang="en-US" sz="1200" kern="1200">
                <a:solidFill>
                  <a:prstClr val="black">
                    <a:tint val="75000"/>
                  </a:prstClr>
                </a:solidFill>
                <a:latin typeface="Arial" charset="0"/>
                <a:ea typeface="+mn-ea"/>
                <a:cs typeface="+mn-cs"/>
              </a:rPr>
              <a:pPr algn="r" rtl="0" fontAlgn="base">
                <a:spcBef>
                  <a:spcPct val="0"/>
                </a:spcBef>
                <a:spcAft>
                  <a:spcPct val="0"/>
                </a:spcAft>
              </a:pPr>
              <a:t>23</a:t>
            </a:fld>
            <a:endParaRPr lang="en-US" sz="1200" kern="1200">
              <a:solidFill>
                <a:prstClr val="black">
                  <a:tint val="75000"/>
                </a:prstClr>
              </a:solidFill>
              <a:latin typeface="Arial"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228">
                                            <p:txEl>
                                              <p:pRg st="2" end="2"/>
                                            </p:txEl>
                                          </p:spTgt>
                                        </p:tgtEl>
                                        <p:attrNameLst>
                                          <p:attrName>style.visibility</p:attrName>
                                        </p:attrNameLst>
                                      </p:cBhvr>
                                      <p:to>
                                        <p:strVal val="visible"/>
                                      </p:to>
                                    </p:set>
                                    <p:animEffect transition="in" filter="fade">
                                      <p:cBhvr>
                                        <p:cTn id="7" dur="1000"/>
                                        <p:tgtEl>
                                          <p:spTgt spid="522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5"/>
          <p:cNvSpPr>
            <a:spLocks noGrp="1" noChangeArrowheads="1"/>
          </p:cNvSpPr>
          <p:nvPr>
            <p:ph type="title"/>
          </p:nvPr>
        </p:nvSpPr>
        <p:spPr>
          <a:xfrm>
            <a:off x="457200" y="-76200"/>
            <a:ext cx="8229600" cy="1143000"/>
          </a:xfrm>
        </p:spPr>
        <p:txBody>
          <a:bodyPr/>
          <a:lstStyle/>
          <a:p>
            <a:r>
              <a:rPr lang="en-US" dirty="0" smtClean="0"/>
              <a:t>First Contact</a:t>
            </a:r>
            <a:endParaRPr lang="en-US" dirty="0"/>
          </a:p>
        </p:txBody>
      </p:sp>
      <p:sp>
        <p:nvSpPr>
          <p:cNvPr id="52228" name="Rectangle 4"/>
          <p:cNvSpPr>
            <a:spLocks noGrp="1" noChangeArrowheads="1"/>
          </p:cNvSpPr>
          <p:nvPr>
            <p:ph idx="1"/>
          </p:nvPr>
        </p:nvSpPr>
        <p:spPr/>
        <p:txBody>
          <a:bodyPr/>
          <a:lstStyle/>
          <a:p>
            <a:r>
              <a:rPr lang="en-US" dirty="0" smtClean="0"/>
              <a:t>First direct response to a follower was on Sept 29</a:t>
            </a:r>
            <a:r>
              <a:rPr lang="en-US" baseline="30000" dirty="0" smtClean="0"/>
              <a:t>th</a:t>
            </a:r>
            <a:r>
              <a:rPr lang="en-US" dirty="0" smtClean="0"/>
              <a:t>. </a:t>
            </a:r>
          </a:p>
          <a:p>
            <a:r>
              <a:rPr lang="en-US" dirty="0" smtClean="0"/>
              <a:t>Only respond if the inquiry can be answered through a referral to a website or 311 Online.</a:t>
            </a:r>
          </a:p>
        </p:txBody>
      </p:sp>
      <p:sp>
        <p:nvSpPr>
          <p:cNvPr id="5" name="Slide Number Placeholder 5"/>
          <p:cNvSpPr>
            <a:spLocks noGrp="1"/>
          </p:cNvSpPr>
          <p:nvPr>
            <p:ph type="sldNum" sz="quarter" idx="12"/>
          </p:nvPr>
        </p:nvSpPr>
        <p:spPr/>
        <p:txBody>
          <a:bodyPr/>
          <a:lstStyle/>
          <a:p>
            <a:pPr algn="r" rtl="0" fontAlgn="base">
              <a:spcBef>
                <a:spcPct val="0"/>
              </a:spcBef>
              <a:spcAft>
                <a:spcPct val="0"/>
              </a:spcAft>
            </a:pPr>
            <a:fld id="{6355C16D-D168-4BAC-BDD9-1BF2059F5192}" type="slidenum">
              <a:rPr lang="en-US" sz="1200" kern="1200">
                <a:solidFill>
                  <a:prstClr val="black">
                    <a:tint val="75000"/>
                  </a:prstClr>
                </a:solidFill>
                <a:latin typeface="Arial" charset="0"/>
                <a:ea typeface="+mn-ea"/>
                <a:cs typeface="+mn-cs"/>
              </a:rPr>
              <a:pPr algn="r" rtl="0" fontAlgn="base">
                <a:spcBef>
                  <a:spcPct val="0"/>
                </a:spcBef>
                <a:spcAft>
                  <a:spcPct val="0"/>
                </a:spcAft>
              </a:pPr>
              <a:t>24</a:t>
            </a:fld>
            <a:endParaRPr lang="en-US" sz="1200" kern="1200">
              <a:solidFill>
                <a:prstClr val="black">
                  <a:tint val="75000"/>
                </a:prstClr>
              </a:solidFill>
              <a:latin typeface="Arial"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228">
                                            <p:txEl>
                                              <p:pRg st="1" end="1"/>
                                            </p:txEl>
                                          </p:spTgt>
                                        </p:tgtEl>
                                        <p:attrNameLst>
                                          <p:attrName>style.visibility</p:attrName>
                                        </p:attrNameLst>
                                      </p:cBhvr>
                                      <p:to>
                                        <p:strVal val="visible"/>
                                      </p:to>
                                    </p:set>
                                    <p:animEffect transition="in" filter="fade">
                                      <p:cBhvr>
                                        <p:cTn id="7" dur="1000"/>
                                        <p:tgtEl>
                                          <p:spTgt spid="5222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Twitter as a Listening Post</a:t>
            </a:r>
            <a:endParaRPr lang="en-US" dirty="0"/>
          </a:p>
        </p:txBody>
      </p:sp>
      <p:sp>
        <p:nvSpPr>
          <p:cNvPr id="3" name="Content Placeholder 2"/>
          <p:cNvSpPr>
            <a:spLocks noGrp="1"/>
          </p:cNvSpPr>
          <p:nvPr>
            <p:ph idx="1"/>
          </p:nvPr>
        </p:nvSpPr>
        <p:spPr/>
        <p:txBody>
          <a:bodyPr/>
          <a:lstStyle/>
          <a:p>
            <a:r>
              <a:rPr lang="en-US" dirty="0" smtClean="0"/>
              <a:t>People are always talking about the City</a:t>
            </a:r>
          </a:p>
          <a:p>
            <a:r>
              <a:rPr lang="en-US" dirty="0" smtClean="0"/>
              <a:t>By engaging with followers, we encourage more interaction/ discussion</a:t>
            </a:r>
            <a:endParaRPr lang="en-US" dirty="0"/>
          </a:p>
        </p:txBody>
      </p:sp>
      <p:sp>
        <p:nvSpPr>
          <p:cNvPr id="4" name="Slide Number Placeholder 3"/>
          <p:cNvSpPr>
            <a:spLocks noGrp="1"/>
          </p:cNvSpPr>
          <p:nvPr>
            <p:ph type="sldNum" sz="quarter" idx="12"/>
          </p:nvPr>
        </p:nvSpPr>
        <p:spPr/>
        <p:txBody>
          <a:bodyPr/>
          <a:lstStyle/>
          <a:p>
            <a:pPr algn="r" rtl="0" fontAlgn="base">
              <a:spcBef>
                <a:spcPct val="0"/>
              </a:spcBef>
              <a:spcAft>
                <a:spcPct val="0"/>
              </a:spcAft>
            </a:pPr>
            <a:fld id="{C599D390-5960-4DCF-8003-9079D905C955}" type="slidenum">
              <a:rPr lang="en-US" sz="1200" kern="1200">
                <a:solidFill>
                  <a:prstClr val="black">
                    <a:tint val="75000"/>
                  </a:prstClr>
                </a:solidFill>
                <a:latin typeface="Arial" charset="0"/>
                <a:ea typeface="+mn-ea"/>
                <a:cs typeface="+mn-cs"/>
              </a:rPr>
              <a:pPr algn="r" rtl="0" fontAlgn="base">
                <a:spcBef>
                  <a:spcPct val="0"/>
                </a:spcBef>
                <a:spcAft>
                  <a:spcPct val="0"/>
                </a:spcAft>
              </a:pPr>
              <a:t>25</a:t>
            </a:fld>
            <a:endParaRPr lang="en-US" sz="1200" kern="1200">
              <a:solidFill>
                <a:prstClr val="black">
                  <a:tint val="75000"/>
                </a:prstClr>
              </a:solidFill>
              <a:latin typeface="Arial" charset="0"/>
              <a:ea typeface="+mn-ea"/>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5"/>
          <p:cNvSpPr>
            <a:spLocks noGrp="1" noChangeArrowheads="1"/>
          </p:cNvSpPr>
          <p:nvPr>
            <p:ph type="title"/>
          </p:nvPr>
        </p:nvSpPr>
        <p:spPr>
          <a:xfrm>
            <a:off x="457200" y="-76200"/>
            <a:ext cx="8229600" cy="1143000"/>
          </a:xfrm>
        </p:spPr>
        <p:txBody>
          <a:bodyPr/>
          <a:lstStyle/>
          <a:p>
            <a:r>
              <a:rPr lang="en-US" dirty="0" smtClean="0"/>
              <a:t>Tweet Topics</a:t>
            </a:r>
            <a:endParaRPr lang="en-US" dirty="0"/>
          </a:p>
        </p:txBody>
      </p:sp>
      <p:sp>
        <p:nvSpPr>
          <p:cNvPr id="52228" name="Rectangle 4"/>
          <p:cNvSpPr>
            <a:spLocks noGrp="1" noChangeArrowheads="1"/>
          </p:cNvSpPr>
          <p:nvPr>
            <p:ph idx="1"/>
          </p:nvPr>
        </p:nvSpPr>
        <p:spPr/>
        <p:txBody>
          <a:bodyPr/>
          <a:lstStyle/>
          <a:p>
            <a:r>
              <a:rPr lang="en-US" dirty="0" smtClean="0"/>
              <a:t>Alternate Side Parking regulations</a:t>
            </a:r>
          </a:p>
          <a:p>
            <a:r>
              <a:rPr lang="en-US" dirty="0" err="1" smtClean="0"/>
              <a:t>Retweet</a:t>
            </a:r>
            <a:r>
              <a:rPr lang="en-US" dirty="0" smtClean="0"/>
              <a:t> OEM alert tweets</a:t>
            </a:r>
          </a:p>
          <a:p>
            <a:r>
              <a:rPr lang="en-US" dirty="0" smtClean="0"/>
              <a:t>Events</a:t>
            </a:r>
          </a:p>
          <a:p>
            <a:r>
              <a:rPr lang="en-US" dirty="0" smtClean="0"/>
              <a:t>Citywide initiatives and programs</a:t>
            </a:r>
          </a:p>
          <a:p>
            <a:r>
              <a:rPr lang="en-US" dirty="0" smtClean="0"/>
              <a:t>Most frequently used 311 Online services</a:t>
            </a:r>
            <a:endParaRPr lang="en-US" dirty="0"/>
          </a:p>
        </p:txBody>
      </p:sp>
      <p:sp>
        <p:nvSpPr>
          <p:cNvPr id="5" name="Slide Number Placeholder 5"/>
          <p:cNvSpPr>
            <a:spLocks noGrp="1"/>
          </p:cNvSpPr>
          <p:nvPr>
            <p:ph type="sldNum" sz="quarter" idx="12"/>
          </p:nvPr>
        </p:nvSpPr>
        <p:spPr/>
        <p:txBody>
          <a:bodyPr/>
          <a:lstStyle/>
          <a:p>
            <a:pPr algn="r" rtl="0" fontAlgn="base">
              <a:spcBef>
                <a:spcPct val="0"/>
              </a:spcBef>
              <a:spcAft>
                <a:spcPct val="0"/>
              </a:spcAft>
            </a:pPr>
            <a:fld id="{6355C16D-D168-4BAC-BDD9-1BF2059F5192}" type="slidenum">
              <a:rPr lang="en-US" sz="1200" kern="1200">
                <a:solidFill>
                  <a:prstClr val="black">
                    <a:tint val="75000"/>
                  </a:prstClr>
                </a:solidFill>
                <a:latin typeface="Arial" charset="0"/>
                <a:ea typeface="+mn-ea"/>
                <a:cs typeface="+mn-cs"/>
              </a:rPr>
              <a:pPr algn="r" rtl="0" fontAlgn="base">
                <a:spcBef>
                  <a:spcPct val="0"/>
                </a:spcBef>
                <a:spcAft>
                  <a:spcPct val="0"/>
                </a:spcAft>
              </a:pPr>
              <a:t>26</a:t>
            </a:fld>
            <a:endParaRPr lang="en-US" sz="1200" kern="1200">
              <a:solidFill>
                <a:prstClr val="black">
                  <a:tint val="75000"/>
                </a:prstClr>
              </a:solidFill>
              <a:latin typeface="Arial" charset="0"/>
              <a:ea typeface="+mn-ea"/>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Account Management</a:t>
            </a:r>
            <a:endParaRPr lang="en-US" dirty="0"/>
          </a:p>
        </p:txBody>
      </p:sp>
      <p:sp>
        <p:nvSpPr>
          <p:cNvPr id="3" name="Content Placeholder 2"/>
          <p:cNvSpPr>
            <a:spLocks noGrp="1"/>
          </p:cNvSpPr>
          <p:nvPr>
            <p:ph idx="1"/>
          </p:nvPr>
        </p:nvSpPr>
        <p:spPr/>
        <p:txBody>
          <a:bodyPr/>
          <a:lstStyle/>
          <a:p>
            <a:r>
              <a:rPr lang="en-US" dirty="0" smtClean="0"/>
              <a:t>Account is managed using a web-based thin client called </a:t>
            </a:r>
            <a:r>
              <a:rPr lang="en-US" dirty="0" err="1" smtClean="0"/>
              <a:t>CoTweet</a:t>
            </a:r>
            <a:r>
              <a:rPr lang="en-US" dirty="0" smtClean="0"/>
              <a:t>.</a:t>
            </a:r>
          </a:p>
          <a:p>
            <a:pPr lvl="1"/>
            <a:r>
              <a:rPr lang="en-US" dirty="0" smtClean="0"/>
              <a:t>Allows tweets to be scheduled and simplifies workflow management. </a:t>
            </a:r>
            <a:endParaRPr lang="en-US" dirty="0"/>
          </a:p>
        </p:txBody>
      </p:sp>
      <p:sp>
        <p:nvSpPr>
          <p:cNvPr id="4" name="Slide Number Placeholder 3"/>
          <p:cNvSpPr>
            <a:spLocks noGrp="1"/>
          </p:cNvSpPr>
          <p:nvPr>
            <p:ph type="sldNum" sz="quarter" idx="12"/>
          </p:nvPr>
        </p:nvSpPr>
        <p:spPr/>
        <p:txBody>
          <a:bodyPr/>
          <a:lstStyle/>
          <a:p>
            <a:pPr algn="r" rtl="0" fontAlgn="base">
              <a:spcBef>
                <a:spcPct val="0"/>
              </a:spcBef>
              <a:spcAft>
                <a:spcPct val="0"/>
              </a:spcAft>
            </a:pPr>
            <a:fld id="{C599D390-5960-4DCF-8003-9079D905C955}" type="slidenum">
              <a:rPr lang="en-US" sz="1200" kern="1200">
                <a:solidFill>
                  <a:prstClr val="black">
                    <a:tint val="75000"/>
                  </a:prstClr>
                </a:solidFill>
                <a:latin typeface="Arial" charset="0"/>
                <a:ea typeface="+mn-ea"/>
                <a:cs typeface="+mn-cs"/>
              </a:rPr>
              <a:pPr algn="r" rtl="0" fontAlgn="base">
                <a:spcBef>
                  <a:spcPct val="0"/>
                </a:spcBef>
                <a:spcAft>
                  <a:spcPct val="0"/>
                </a:spcAft>
              </a:pPr>
              <a:t>27</a:t>
            </a:fld>
            <a:endParaRPr lang="en-US" sz="1200" kern="1200">
              <a:solidFill>
                <a:prstClr val="black">
                  <a:tint val="75000"/>
                </a:prstClr>
              </a:solidFill>
              <a:latin typeface="Arial" charset="0"/>
              <a:ea typeface="+mn-ea"/>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lgn="r" rtl="0" fontAlgn="base">
              <a:spcBef>
                <a:spcPct val="0"/>
              </a:spcBef>
              <a:spcAft>
                <a:spcPct val="0"/>
              </a:spcAft>
            </a:pPr>
            <a:fld id="{C599D390-5960-4DCF-8003-9079D905C955}" type="slidenum">
              <a:rPr lang="en-US" sz="1200" kern="1200">
                <a:solidFill>
                  <a:prstClr val="black">
                    <a:tint val="75000"/>
                  </a:prstClr>
                </a:solidFill>
                <a:latin typeface="Arial" charset="0"/>
                <a:ea typeface="+mn-ea"/>
                <a:cs typeface="+mn-cs"/>
              </a:rPr>
              <a:pPr algn="r" rtl="0" fontAlgn="base">
                <a:spcBef>
                  <a:spcPct val="0"/>
                </a:spcBef>
                <a:spcAft>
                  <a:spcPct val="0"/>
                </a:spcAft>
              </a:pPr>
              <a:t>28</a:t>
            </a:fld>
            <a:endParaRPr lang="en-US" sz="1200" kern="1200">
              <a:solidFill>
                <a:prstClr val="black">
                  <a:tint val="75000"/>
                </a:prstClr>
              </a:solidFill>
              <a:latin typeface="Arial" charset="0"/>
              <a:ea typeface="+mn-ea"/>
              <a:cs typeface="+mn-cs"/>
            </a:endParaRPr>
          </a:p>
        </p:txBody>
      </p:sp>
      <p:pic>
        <p:nvPicPr>
          <p:cNvPr id="2051" name="Picture 3"/>
          <p:cNvPicPr>
            <a:picLocks noChangeAspect="1" noChangeArrowheads="1"/>
          </p:cNvPicPr>
          <p:nvPr/>
        </p:nvPicPr>
        <p:blipFill>
          <a:blip r:embed="rId2" cstate="print"/>
          <a:srcRect/>
          <a:stretch>
            <a:fillRect/>
          </a:stretch>
        </p:blipFill>
        <p:spPr bwMode="auto">
          <a:xfrm>
            <a:off x="0" y="152400"/>
            <a:ext cx="9118684" cy="65817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5"/>
          <p:cNvSpPr>
            <a:spLocks noGrp="1" noChangeArrowheads="1"/>
          </p:cNvSpPr>
          <p:nvPr>
            <p:ph type="title"/>
          </p:nvPr>
        </p:nvSpPr>
        <p:spPr>
          <a:xfrm>
            <a:off x="457200" y="-76200"/>
            <a:ext cx="8229600" cy="1143000"/>
          </a:xfrm>
        </p:spPr>
        <p:txBody>
          <a:bodyPr/>
          <a:lstStyle/>
          <a:p>
            <a:r>
              <a:rPr lang="en-US" dirty="0" smtClean="0"/>
              <a:t>The Bigger Picture</a:t>
            </a:r>
            <a:endParaRPr lang="en-US" dirty="0"/>
          </a:p>
        </p:txBody>
      </p:sp>
      <p:sp>
        <p:nvSpPr>
          <p:cNvPr id="52228" name="Rectangle 4"/>
          <p:cNvSpPr>
            <a:spLocks noGrp="1" noChangeArrowheads="1"/>
          </p:cNvSpPr>
          <p:nvPr>
            <p:ph idx="1"/>
          </p:nvPr>
        </p:nvSpPr>
        <p:spPr/>
        <p:txBody>
          <a:bodyPr/>
          <a:lstStyle/>
          <a:p>
            <a:r>
              <a:rPr lang="en-US" dirty="0" smtClean="0"/>
              <a:t>Twitter is best used a part of a broader online communications program.</a:t>
            </a:r>
            <a:endParaRPr lang="en-US" dirty="0"/>
          </a:p>
          <a:p>
            <a:pPr lvl="1"/>
            <a:r>
              <a:rPr lang="en-US" dirty="0" smtClean="0"/>
              <a:t>Can work well in concert with a website, blog and forum.</a:t>
            </a:r>
          </a:p>
          <a:p>
            <a:r>
              <a:rPr lang="en-US" dirty="0" smtClean="0"/>
              <a:t>Service requests</a:t>
            </a:r>
          </a:p>
          <a:p>
            <a:r>
              <a:rPr lang="en-US" dirty="0" smtClean="0"/>
              <a:t>What about </a:t>
            </a:r>
            <a:r>
              <a:rPr lang="en-US" dirty="0" err="1" smtClean="0"/>
              <a:t>Facebook</a:t>
            </a:r>
            <a:r>
              <a:rPr lang="en-US" dirty="0" smtClean="0"/>
              <a:t>?</a:t>
            </a:r>
          </a:p>
          <a:p>
            <a:pPr>
              <a:buNone/>
            </a:pPr>
            <a:endParaRPr lang="en-US" dirty="0"/>
          </a:p>
        </p:txBody>
      </p:sp>
      <p:sp>
        <p:nvSpPr>
          <p:cNvPr id="5" name="Slide Number Placeholder 5"/>
          <p:cNvSpPr>
            <a:spLocks noGrp="1"/>
          </p:cNvSpPr>
          <p:nvPr>
            <p:ph type="sldNum" sz="quarter" idx="12"/>
          </p:nvPr>
        </p:nvSpPr>
        <p:spPr/>
        <p:txBody>
          <a:bodyPr/>
          <a:lstStyle/>
          <a:p>
            <a:pPr algn="r" rtl="0" fontAlgn="base">
              <a:spcBef>
                <a:spcPct val="0"/>
              </a:spcBef>
              <a:spcAft>
                <a:spcPct val="0"/>
              </a:spcAft>
            </a:pPr>
            <a:fld id="{6355C16D-D168-4BAC-BDD9-1BF2059F5192}" type="slidenum">
              <a:rPr lang="en-US" sz="1200" kern="1200">
                <a:solidFill>
                  <a:prstClr val="black">
                    <a:tint val="75000"/>
                  </a:prstClr>
                </a:solidFill>
                <a:latin typeface="Arial" charset="0"/>
                <a:ea typeface="+mn-ea"/>
                <a:cs typeface="+mn-cs"/>
              </a:rPr>
              <a:pPr algn="r" rtl="0" fontAlgn="base">
                <a:spcBef>
                  <a:spcPct val="0"/>
                </a:spcBef>
                <a:spcAft>
                  <a:spcPct val="0"/>
                </a:spcAft>
              </a:pPr>
              <a:t>29</a:t>
            </a:fld>
            <a:endParaRPr lang="en-US" sz="1200" kern="1200">
              <a:solidFill>
                <a:prstClr val="black">
                  <a:tint val="75000"/>
                </a:prstClr>
              </a:solidFill>
              <a:latin typeface="Arial"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228">
                                            <p:txEl>
                                              <p:pRg st="2" end="2"/>
                                            </p:txEl>
                                          </p:spTgt>
                                        </p:tgtEl>
                                        <p:attrNameLst>
                                          <p:attrName>style.visibility</p:attrName>
                                        </p:attrNameLst>
                                      </p:cBhvr>
                                      <p:to>
                                        <p:strVal val="visible"/>
                                      </p:to>
                                    </p:set>
                                    <p:animEffect transition="in" filter="fade">
                                      <p:cBhvr>
                                        <p:cTn id="7" dur="1000"/>
                                        <p:tgtEl>
                                          <p:spTgt spid="5222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228">
                                            <p:txEl>
                                              <p:pRg st="3" end="3"/>
                                            </p:txEl>
                                          </p:spTgt>
                                        </p:tgtEl>
                                        <p:attrNameLst>
                                          <p:attrName>style.visibility</p:attrName>
                                        </p:attrNameLst>
                                      </p:cBhvr>
                                      <p:to>
                                        <p:strVal val="visible"/>
                                      </p:to>
                                    </p:set>
                                    <p:animEffect transition="in" filter="fade">
                                      <p:cBhvr>
                                        <p:cTn id="12" dur="1000"/>
                                        <p:tgtEl>
                                          <p:spTgt spid="522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ChangeArrowheads="1"/>
          </p:cNvSpPr>
          <p:nvPr/>
        </p:nvSpPr>
        <p:spPr bwMode="auto">
          <a:xfrm>
            <a:off x="0" y="0"/>
            <a:ext cx="9144000" cy="3321050"/>
          </a:xfrm>
          <a:prstGeom prst="rect">
            <a:avLst/>
          </a:prstGeom>
          <a:solidFill>
            <a:srgbClr val="003300"/>
          </a:solidFill>
          <a:ln w="9525">
            <a:noFill/>
            <a:miter lim="800000"/>
            <a:headEnd/>
            <a:tailEnd/>
          </a:ln>
        </p:spPr>
        <p:txBody>
          <a:bodyPr wrap="none" anchor="ctr"/>
          <a:lstStyle/>
          <a:p>
            <a:pPr algn="l" rtl="0" eaLnBrk="0" fontAlgn="base" hangingPunct="0">
              <a:spcBef>
                <a:spcPct val="0"/>
              </a:spcBef>
              <a:spcAft>
                <a:spcPct val="0"/>
              </a:spcAft>
            </a:pPr>
            <a:endParaRPr lang="en-US" kern="1200">
              <a:solidFill>
                <a:srgbClr val="000000"/>
              </a:solidFill>
              <a:latin typeface="Gill Sans MT" pitchFamily="34" charset="0"/>
            </a:endParaRPr>
          </a:p>
        </p:txBody>
      </p:sp>
      <p:sp>
        <p:nvSpPr>
          <p:cNvPr id="1029" name="Rectangle 4"/>
          <p:cNvSpPr>
            <a:spLocks noGrp="1" noChangeArrowheads="1"/>
          </p:cNvSpPr>
          <p:nvPr>
            <p:ph type="subTitle" idx="4294967295"/>
          </p:nvPr>
        </p:nvSpPr>
        <p:spPr>
          <a:xfrm>
            <a:off x="0" y="4572000"/>
            <a:ext cx="8763000" cy="1143000"/>
          </a:xfrm>
        </p:spPr>
        <p:txBody>
          <a:bodyPr/>
          <a:lstStyle/>
          <a:p>
            <a:pPr algn="ctr"/>
            <a:r>
              <a:rPr lang="en-US" sz="1400" b="0" smtClean="0"/>
              <a:t>Tom Hughes, Director of New Media</a:t>
            </a:r>
          </a:p>
          <a:p>
            <a:pPr algn="ctr"/>
            <a:r>
              <a:rPr lang="en-US" sz="1400" b="0" smtClean="0"/>
              <a:t>New York City Technology Forum:  Social Networking in Government,  October 15, 2009</a:t>
            </a:r>
          </a:p>
        </p:txBody>
      </p:sp>
      <p:sp>
        <p:nvSpPr>
          <p:cNvPr id="1030" name="Rectangle 3"/>
          <p:cNvSpPr>
            <a:spLocks noGrp="1" noChangeArrowheads="1"/>
          </p:cNvSpPr>
          <p:nvPr>
            <p:ph type="ctrTitle" idx="4294967295"/>
          </p:nvPr>
        </p:nvSpPr>
        <p:spPr bwMode="auto">
          <a:xfrm>
            <a:off x="0" y="3429000"/>
            <a:ext cx="9144000" cy="990600"/>
          </a:xfrm>
          <a:prstGeom prst="rect">
            <a:avLst/>
          </a:prstGeom>
          <a:noFill/>
          <a:ln>
            <a:miter lim="800000"/>
            <a:headEnd/>
            <a:tailEnd/>
          </a:ln>
        </p:spPr>
        <p:txBody>
          <a:bodyPr/>
          <a:lstStyle/>
          <a:p>
            <a:pPr algn="ctr"/>
            <a:r>
              <a:rPr lang="en-US" sz="2400" b="0" smtClean="0">
                <a:solidFill>
                  <a:srgbClr val="003300"/>
                </a:solidFill>
              </a:rPr>
              <a:t>New York City Department of Parks &amp; Recreation</a:t>
            </a:r>
            <a:br>
              <a:rPr lang="en-US" sz="2400" b="0" smtClean="0">
                <a:solidFill>
                  <a:srgbClr val="003300"/>
                </a:solidFill>
              </a:rPr>
            </a:br>
            <a:r>
              <a:rPr lang="en-US" sz="2400" b="0" smtClean="0">
                <a:solidFill>
                  <a:srgbClr val="003300"/>
                </a:solidFill>
              </a:rPr>
              <a:t>Social Networking Strategies</a:t>
            </a:r>
            <a:endParaRPr lang="en-US" b="0" smtClean="0">
              <a:solidFill>
                <a:srgbClr val="003300"/>
              </a:solidFill>
            </a:endParaRPr>
          </a:p>
        </p:txBody>
      </p:sp>
      <p:sp>
        <p:nvSpPr>
          <p:cNvPr id="1031" name="Rectangle 5"/>
          <p:cNvSpPr>
            <a:spLocks noChangeArrowheads="1"/>
          </p:cNvSpPr>
          <p:nvPr/>
        </p:nvSpPr>
        <p:spPr bwMode="auto">
          <a:xfrm flipV="1">
            <a:off x="0" y="6858000"/>
            <a:ext cx="9144000" cy="46038"/>
          </a:xfrm>
          <a:prstGeom prst="rect">
            <a:avLst/>
          </a:prstGeom>
          <a:solidFill>
            <a:srgbClr val="003300"/>
          </a:solidFill>
          <a:ln w="9525">
            <a:noFill/>
            <a:miter lim="800000"/>
            <a:headEnd/>
            <a:tailEnd/>
          </a:ln>
        </p:spPr>
        <p:txBody>
          <a:bodyPr wrap="none" anchor="ctr"/>
          <a:lstStyle/>
          <a:p>
            <a:pPr algn="l" rtl="0" eaLnBrk="0" fontAlgn="base" hangingPunct="0">
              <a:spcBef>
                <a:spcPct val="0"/>
              </a:spcBef>
              <a:spcAft>
                <a:spcPct val="0"/>
              </a:spcAft>
            </a:pPr>
            <a:endParaRPr lang="en-US" kern="1200">
              <a:solidFill>
                <a:srgbClr val="000000"/>
              </a:solidFill>
              <a:latin typeface="Gill Sans MT" pitchFamily="34" charset="0"/>
            </a:endParaRPr>
          </a:p>
        </p:txBody>
      </p:sp>
      <p:sp>
        <p:nvSpPr>
          <p:cNvPr id="1032" name="Line 6"/>
          <p:cNvSpPr>
            <a:spLocks noChangeShapeType="1"/>
          </p:cNvSpPr>
          <p:nvPr/>
        </p:nvSpPr>
        <p:spPr bwMode="auto">
          <a:xfrm>
            <a:off x="1905000" y="4343400"/>
            <a:ext cx="5334000" cy="0"/>
          </a:xfrm>
          <a:prstGeom prst="line">
            <a:avLst/>
          </a:prstGeom>
          <a:noFill/>
          <a:ln w="9525">
            <a:solidFill>
              <a:schemeClr val="tx1"/>
            </a:solidFill>
            <a:round/>
            <a:headEnd/>
            <a:tailEnd/>
          </a:ln>
        </p:spPr>
        <p:txBody>
          <a:bodyPr wrap="none" anchor="ctr"/>
          <a:lstStyle/>
          <a:p>
            <a:pPr algn="l" rtl="0" fontAlgn="base">
              <a:spcBef>
                <a:spcPct val="0"/>
              </a:spcBef>
              <a:spcAft>
                <a:spcPct val="0"/>
              </a:spcAft>
            </a:pPr>
            <a:endParaRPr lang="en-US" kern="1200">
              <a:solidFill>
                <a:srgbClr val="000000"/>
              </a:solidFill>
              <a:latin typeface="Arial" pitchFamily="34" charset="0"/>
            </a:endParaRPr>
          </a:p>
        </p:txBody>
      </p:sp>
      <p:grpSp>
        <p:nvGrpSpPr>
          <p:cNvPr id="2" name="Group 7"/>
          <p:cNvGrpSpPr>
            <a:grpSpLocks/>
          </p:cNvGrpSpPr>
          <p:nvPr/>
        </p:nvGrpSpPr>
        <p:grpSpPr bwMode="auto">
          <a:xfrm>
            <a:off x="0" y="5334000"/>
            <a:ext cx="9144000" cy="1541463"/>
            <a:chOff x="0" y="3408"/>
            <a:chExt cx="5760" cy="971"/>
          </a:xfrm>
        </p:grpSpPr>
        <p:sp>
          <p:nvSpPr>
            <p:cNvPr id="1045" name="Text Box 8"/>
            <p:cNvSpPr txBox="1">
              <a:spLocks noChangeArrowheads="1"/>
            </p:cNvSpPr>
            <p:nvPr/>
          </p:nvSpPr>
          <p:spPr bwMode="auto">
            <a:xfrm>
              <a:off x="0" y="3888"/>
              <a:ext cx="5760" cy="491"/>
            </a:xfrm>
            <a:prstGeom prst="rect">
              <a:avLst/>
            </a:prstGeom>
            <a:noFill/>
            <a:ln w="9525">
              <a:noFill/>
              <a:miter lim="800000"/>
              <a:headEnd/>
              <a:tailEnd/>
            </a:ln>
          </p:spPr>
          <p:txBody>
            <a:bodyPr>
              <a:spAutoFit/>
            </a:bodyPr>
            <a:lstStyle/>
            <a:p>
              <a:pPr algn="ctr" rtl="0" eaLnBrk="0" fontAlgn="base" hangingPunct="0">
                <a:spcBef>
                  <a:spcPct val="0"/>
                </a:spcBef>
                <a:spcAft>
                  <a:spcPct val="0"/>
                </a:spcAft>
              </a:pPr>
              <a:r>
                <a:rPr lang="en-US" sz="1100" kern="1200">
                  <a:solidFill>
                    <a:srgbClr val="000000"/>
                  </a:solidFill>
                  <a:latin typeface="Gill Sans MT" pitchFamily="34" charset="0"/>
                </a:rPr>
                <a:t>Michael R. Bloomberg, Mayor</a:t>
              </a:r>
            </a:p>
            <a:p>
              <a:pPr algn="ctr" rtl="0" eaLnBrk="0" fontAlgn="base" hangingPunct="0">
                <a:spcBef>
                  <a:spcPct val="0"/>
                </a:spcBef>
                <a:spcAft>
                  <a:spcPct val="0"/>
                </a:spcAft>
              </a:pPr>
              <a:r>
                <a:rPr lang="en-US" sz="1100" kern="1200">
                  <a:solidFill>
                    <a:srgbClr val="000000"/>
                  </a:solidFill>
                  <a:latin typeface="Gill Sans MT" pitchFamily="34" charset="0"/>
                </a:rPr>
                <a:t>Patricia E. Harris, First Deputy Mayor</a:t>
              </a:r>
            </a:p>
            <a:p>
              <a:pPr algn="ctr" rtl="0" eaLnBrk="0" fontAlgn="base" hangingPunct="0">
                <a:spcBef>
                  <a:spcPct val="0"/>
                </a:spcBef>
                <a:spcAft>
                  <a:spcPct val="0"/>
                </a:spcAft>
              </a:pPr>
              <a:r>
                <a:rPr lang="en-US" sz="1100" kern="1200">
                  <a:solidFill>
                    <a:srgbClr val="000000"/>
                  </a:solidFill>
                  <a:latin typeface="Gill Sans MT" pitchFamily="34" charset="0"/>
                </a:rPr>
                <a:t>Adrian Benepe, Commissioner of Parks &amp; Recreation</a:t>
              </a:r>
            </a:p>
            <a:p>
              <a:pPr algn="ctr" rtl="0" eaLnBrk="0" fontAlgn="base" hangingPunct="0">
                <a:spcBef>
                  <a:spcPct val="0"/>
                </a:spcBef>
                <a:spcAft>
                  <a:spcPct val="0"/>
                </a:spcAft>
              </a:pPr>
              <a:endParaRPr lang="en-US" sz="1200" kern="1200">
                <a:solidFill>
                  <a:srgbClr val="000000"/>
                </a:solidFill>
                <a:latin typeface="Gill Sans MT" pitchFamily="34" charset="0"/>
              </a:endParaRPr>
            </a:p>
          </p:txBody>
        </p:sp>
        <p:pic>
          <p:nvPicPr>
            <p:cNvPr id="1046" name="Picture 9" descr="leaf"/>
            <p:cNvPicPr>
              <a:picLocks noChangeAspect="1" noChangeArrowheads="1"/>
            </p:cNvPicPr>
            <p:nvPr/>
          </p:nvPicPr>
          <p:blipFill>
            <a:blip r:embed="rId4"/>
            <a:srcRect/>
            <a:stretch>
              <a:fillRect/>
            </a:stretch>
          </p:blipFill>
          <p:spPr bwMode="auto">
            <a:xfrm>
              <a:off x="2640" y="3408"/>
              <a:ext cx="472" cy="472"/>
            </a:xfrm>
            <a:prstGeom prst="rect">
              <a:avLst/>
            </a:prstGeom>
            <a:noFill/>
            <a:ln w="9525">
              <a:noFill/>
              <a:miter lim="800000"/>
              <a:headEnd/>
              <a:tailEnd/>
            </a:ln>
          </p:spPr>
        </p:pic>
      </p:grpSp>
      <p:graphicFrame>
        <p:nvGraphicFramePr>
          <p:cNvPr id="1026" name="Object 2"/>
          <p:cNvGraphicFramePr>
            <a:graphicFrameLocks/>
          </p:cNvGraphicFramePr>
          <p:nvPr/>
        </p:nvGraphicFramePr>
        <p:xfrm>
          <a:off x="5519738" y="1828800"/>
          <a:ext cx="1673225" cy="1270000"/>
        </p:xfrm>
        <a:graphic>
          <a:graphicData uri="http://schemas.openxmlformats.org/presentationml/2006/ole">
            <p:oleObj spid="_x0000_s3074" name="Image" r:id="rId5" imgW="0" imgH="0" progId="">
              <p:embed/>
            </p:oleObj>
          </a:graphicData>
        </a:graphic>
      </p:graphicFrame>
      <p:graphicFrame>
        <p:nvGraphicFramePr>
          <p:cNvPr id="1027" name="Object 3"/>
          <p:cNvGraphicFramePr>
            <a:graphicFrameLocks/>
          </p:cNvGraphicFramePr>
          <p:nvPr/>
        </p:nvGraphicFramePr>
        <p:xfrm>
          <a:off x="152400" y="1828800"/>
          <a:ext cx="1673225" cy="1266825"/>
        </p:xfrm>
        <a:graphic>
          <a:graphicData uri="http://schemas.openxmlformats.org/presentationml/2006/ole">
            <p:oleObj spid="_x0000_s3075" name="Image" r:id="rId6" imgW="0" imgH="0" progId="">
              <p:embed/>
            </p:oleObj>
          </a:graphicData>
        </a:graphic>
      </p:graphicFrame>
      <p:grpSp>
        <p:nvGrpSpPr>
          <p:cNvPr id="3" name="Group 23"/>
          <p:cNvGrpSpPr>
            <a:grpSpLocks/>
          </p:cNvGrpSpPr>
          <p:nvPr/>
        </p:nvGrpSpPr>
        <p:grpSpPr bwMode="auto">
          <a:xfrm>
            <a:off x="153988" y="200025"/>
            <a:ext cx="8834437" cy="2903538"/>
            <a:chOff x="153988" y="200025"/>
            <a:chExt cx="8834437" cy="2903538"/>
          </a:xfrm>
        </p:grpSpPr>
        <p:pic>
          <p:nvPicPr>
            <p:cNvPr id="1035" name="Picture 10" descr="yellowleaves"/>
            <p:cNvPicPr>
              <a:picLocks noChangeArrowheads="1"/>
            </p:cNvPicPr>
            <p:nvPr/>
          </p:nvPicPr>
          <p:blipFill>
            <a:blip r:embed="rId7">
              <a:lum bright="-12000"/>
            </a:blip>
            <a:srcRect l="24542" t="12163" r="6136"/>
            <a:stretch>
              <a:fillRect/>
            </a:stretch>
          </p:blipFill>
          <p:spPr bwMode="auto">
            <a:xfrm>
              <a:off x="7315200" y="1828800"/>
              <a:ext cx="1673225" cy="1270000"/>
            </a:xfrm>
            <a:prstGeom prst="rect">
              <a:avLst/>
            </a:prstGeom>
            <a:noFill/>
            <a:ln w="9525">
              <a:noFill/>
              <a:miter lim="800000"/>
              <a:headEnd/>
              <a:tailEnd/>
            </a:ln>
          </p:spPr>
        </p:pic>
        <p:pic>
          <p:nvPicPr>
            <p:cNvPr id="1036" name="Picture 12"/>
            <p:cNvPicPr>
              <a:picLocks noChangeArrowheads="1"/>
            </p:cNvPicPr>
            <p:nvPr/>
          </p:nvPicPr>
          <p:blipFill>
            <a:blip r:embed="rId8"/>
            <a:srcRect/>
            <a:stretch>
              <a:fillRect/>
            </a:stretch>
          </p:blipFill>
          <p:spPr bwMode="auto">
            <a:xfrm>
              <a:off x="5522976" y="1828800"/>
              <a:ext cx="1673225" cy="1274763"/>
            </a:xfrm>
            <a:prstGeom prst="rect">
              <a:avLst/>
            </a:prstGeom>
            <a:noFill/>
            <a:ln w="9525">
              <a:noFill/>
              <a:miter lim="800000"/>
              <a:headEnd/>
              <a:tailEnd/>
            </a:ln>
          </p:spPr>
        </p:pic>
        <p:pic>
          <p:nvPicPr>
            <p:cNvPr id="1037" name="Picture 14" descr="Title Image 2"/>
            <p:cNvPicPr>
              <a:picLocks noChangeArrowheads="1"/>
            </p:cNvPicPr>
            <p:nvPr/>
          </p:nvPicPr>
          <p:blipFill>
            <a:blip r:embed="rId9"/>
            <a:srcRect/>
            <a:stretch>
              <a:fillRect/>
            </a:stretch>
          </p:blipFill>
          <p:spPr bwMode="auto">
            <a:xfrm>
              <a:off x="3733800" y="1828800"/>
              <a:ext cx="1673225" cy="1270000"/>
            </a:xfrm>
            <a:prstGeom prst="rect">
              <a:avLst/>
            </a:prstGeom>
            <a:noFill/>
            <a:ln w="9525">
              <a:noFill/>
              <a:miter lim="800000"/>
              <a:headEnd/>
              <a:tailEnd/>
            </a:ln>
          </p:spPr>
        </p:pic>
        <p:pic>
          <p:nvPicPr>
            <p:cNvPr id="1038" name="Picture 15" descr="Sweetgum mini 2"/>
            <p:cNvPicPr>
              <a:picLocks noChangeArrowheads="1"/>
            </p:cNvPicPr>
            <p:nvPr/>
          </p:nvPicPr>
          <p:blipFill>
            <a:blip r:embed="rId10"/>
            <a:srcRect/>
            <a:stretch>
              <a:fillRect/>
            </a:stretch>
          </p:blipFill>
          <p:spPr bwMode="auto">
            <a:xfrm>
              <a:off x="7312025" y="200025"/>
              <a:ext cx="1673225" cy="1438275"/>
            </a:xfrm>
            <a:prstGeom prst="rect">
              <a:avLst/>
            </a:prstGeom>
            <a:noFill/>
            <a:ln w="9525">
              <a:noFill/>
              <a:miter lim="800000"/>
              <a:headEnd/>
              <a:tailEnd/>
            </a:ln>
          </p:spPr>
        </p:pic>
        <p:pic>
          <p:nvPicPr>
            <p:cNvPr id="1039" name="Picture 19" descr="Title Image 4"/>
            <p:cNvPicPr>
              <a:picLocks noChangeArrowheads="1"/>
            </p:cNvPicPr>
            <p:nvPr/>
          </p:nvPicPr>
          <p:blipFill>
            <a:blip r:embed="rId11"/>
            <a:srcRect/>
            <a:stretch>
              <a:fillRect/>
            </a:stretch>
          </p:blipFill>
          <p:spPr bwMode="auto">
            <a:xfrm>
              <a:off x="1955800" y="200025"/>
              <a:ext cx="1673225" cy="1441450"/>
            </a:xfrm>
            <a:prstGeom prst="rect">
              <a:avLst/>
            </a:prstGeom>
            <a:noFill/>
            <a:ln w="9525">
              <a:noFill/>
              <a:miter lim="800000"/>
              <a:headEnd/>
              <a:tailEnd/>
            </a:ln>
          </p:spPr>
        </p:pic>
        <p:pic>
          <p:nvPicPr>
            <p:cNvPr id="1040" name="Picture 21"/>
            <p:cNvPicPr>
              <a:picLocks noChangeArrowheads="1"/>
            </p:cNvPicPr>
            <p:nvPr/>
          </p:nvPicPr>
          <p:blipFill>
            <a:blip r:embed="rId12"/>
            <a:srcRect/>
            <a:stretch>
              <a:fillRect/>
            </a:stretch>
          </p:blipFill>
          <p:spPr bwMode="auto">
            <a:xfrm>
              <a:off x="5519738" y="200025"/>
              <a:ext cx="1673225" cy="1435100"/>
            </a:xfrm>
            <a:prstGeom prst="rect">
              <a:avLst/>
            </a:prstGeom>
            <a:noFill/>
            <a:ln w="9525">
              <a:noFill/>
              <a:miter lim="800000"/>
              <a:headEnd/>
              <a:tailEnd/>
            </a:ln>
          </p:spPr>
        </p:pic>
        <p:pic>
          <p:nvPicPr>
            <p:cNvPr id="1041" name="Picture 23"/>
            <p:cNvPicPr>
              <a:picLocks noChangeArrowheads="1"/>
            </p:cNvPicPr>
            <p:nvPr/>
          </p:nvPicPr>
          <p:blipFill>
            <a:blip r:embed="rId13"/>
            <a:srcRect/>
            <a:stretch>
              <a:fillRect/>
            </a:stretch>
          </p:blipFill>
          <p:spPr bwMode="auto">
            <a:xfrm>
              <a:off x="3729038" y="200025"/>
              <a:ext cx="1673225" cy="1439863"/>
            </a:xfrm>
            <a:prstGeom prst="rect">
              <a:avLst/>
            </a:prstGeom>
            <a:noFill/>
            <a:ln w="9525">
              <a:noFill/>
              <a:miter lim="800000"/>
              <a:headEnd/>
              <a:tailEnd/>
            </a:ln>
          </p:spPr>
        </p:pic>
        <p:pic>
          <p:nvPicPr>
            <p:cNvPr id="1042" name="Picture 22"/>
            <p:cNvPicPr>
              <a:picLocks noChangeArrowheads="1"/>
            </p:cNvPicPr>
            <p:nvPr/>
          </p:nvPicPr>
          <p:blipFill>
            <a:blip r:embed="rId14"/>
            <a:srcRect/>
            <a:stretch>
              <a:fillRect/>
            </a:stretch>
          </p:blipFill>
          <p:spPr bwMode="auto">
            <a:xfrm>
              <a:off x="153988" y="200025"/>
              <a:ext cx="1673225" cy="1435100"/>
            </a:xfrm>
            <a:prstGeom prst="rect">
              <a:avLst/>
            </a:prstGeom>
            <a:noFill/>
            <a:ln w="9525">
              <a:noFill/>
              <a:miter lim="800000"/>
              <a:headEnd/>
              <a:tailEnd/>
            </a:ln>
          </p:spPr>
        </p:pic>
        <p:pic>
          <p:nvPicPr>
            <p:cNvPr id="1043" name="Picture 25"/>
            <p:cNvPicPr>
              <a:picLocks noChangeArrowheads="1"/>
            </p:cNvPicPr>
            <p:nvPr/>
          </p:nvPicPr>
          <p:blipFill>
            <a:blip r:embed="rId15"/>
            <a:srcRect/>
            <a:stretch>
              <a:fillRect/>
            </a:stretch>
          </p:blipFill>
          <p:spPr bwMode="auto">
            <a:xfrm>
              <a:off x="153988" y="1828800"/>
              <a:ext cx="1673225" cy="1270000"/>
            </a:xfrm>
            <a:prstGeom prst="rect">
              <a:avLst/>
            </a:prstGeom>
            <a:noFill/>
            <a:ln w="9525">
              <a:noFill/>
              <a:miter lim="800000"/>
              <a:headEnd/>
              <a:tailEnd/>
            </a:ln>
          </p:spPr>
        </p:pic>
        <p:pic>
          <p:nvPicPr>
            <p:cNvPr id="1044" name="Picture 5"/>
            <p:cNvPicPr>
              <a:picLocks noChangeArrowheads="1"/>
            </p:cNvPicPr>
            <p:nvPr/>
          </p:nvPicPr>
          <p:blipFill>
            <a:blip r:embed="rId16"/>
            <a:srcRect/>
            <a:stretch>
              <a:fillRect/>
            </a:stretch>
          </p:blipFill>
          <p:spPr bwMode="auto">
            <a:xfrm>
              <a:off x="1938528" y="1828800"/>
              <a:ext cx="1673352" cy="1271016"/>
            </a:xfrm>
            <a:prstGeom prst="rect">
              <a:avLst/>
            </a:prstGeom>
            <a:noFill/>
            <a:ln w="9525">
              <a:noFill/>
              <a:miter lim="800000"/>
              <a:headEnd/>
              <a:tailEnd/>
            </a:ln>
          </p:spPr>
        </p:pic>
      </p:grpSp>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p:cNvPicPr>
            <a:picLocks noChangeAspect="1" noChangeArrowheads="1"/>
          </p:cNvPicPr>
          <p:nvPr/>
        </p:nvPicPr>
        <p:blipFill>
          <a:blip r:embed="rId3"/>
          <a:srcRect/>
          <a:stretch>
            <a:fillRect/>
          </a:stretch>
        </p:blipFill>
        <p:spPr bwMode="auto">
          <a:xfrm>
            <a:off x="1524000" y="920750"/>
            <a:ext cx="5975350" cy="517525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srcRect/>
          <a:stretch>
            <a:fillRect/>
          </a:stretch>
        </p:blipFill>
        <p:spPr bwMode="auto">
          <a:xfrm>
            <a:off x="685800" y="1905000"/>
            <a:ext cx="2162175" cy="812800"/>
          </a:xfrm>
          <a:prstGeom prst="rect">
            <a:avLst/>
          </a:prstGeom>
          <a:noFill/>
          <a:ln w="9525">
            <a:noFill/>
            <a:miter lim="800000"/>
            <a:headEnd/>
            <a:tailEnd/>
          </a:ln>
        </p:spPr>
      </p:pic>
      <p:pic>
        <p:nvPicPr>
          <p:cNvPr id="7171" name="Picture 3"/>
          <p:cNvPicPr>
            <a:picLocks noChangeAspect="1" noChangeArrowheads="1"/>
          </p:cNvPicPr>
          <p:nvPr/>
        </p:nvPicPr>
        <p:blipFill>
          <a:blip r:embed="rId4"/>
          <a:srcRect/>
          <a:stretch>
            <a:fillRect/>
          </a:stretch>
        </p:blipFill>
        <p:spPr bwMode="auto">
          <a:xfrm>
            <a:off x="1066800" y="4572000"/>
            <a:ext cx="1828800" cy="1292225"/>
          </a:xfrm>
          <a:prstGeom prst="rect">
            <a:avLst/>
          </a:prstGeom>
          <a:noFill/>
          <a:ln w="9525">
            <a:noFill/>
            <a:miter lim="800000"/>
            <a:headEnd/>
            <a:tailEnd/>
          </a:ln>
        </p:spPr>
      </p:pic>
      <p:pic>
        <p:nvPicPr>
          <p:cNvPr id="7172" name="Picture 4"/>
          <p:cNvPicPr>
            <a:picLocks noChangeAspect="1" noChangeArrowheads="1"/>
          </p:cNvPicPr>
          <p:nvPr/>
        </p:nvPicPr>
        <p:blipFill>
          <a:blip r:embed="rId5"/>
          <a:srcRect/>
          <a:stretch>
            <a:fillRect/>
          </a:stretch>
        </p:blipFill>
        <p:spPr bwMode="auto">
          <a:xfrm>
            <a:off x="381000" y="3657600"/>
            <a:ext cx="2557463" cy="941388"/>
          </a:xfrm>
          <a:prstGeom prst="rect">
            <a:avLst/>
          </a:prstGeom>
          <a:noFill/>
          <a:ln w="9525">
            <a:noFill/>
            <a:miter lim="800000"/>
            <a:headEnd/>
            <a:tailEnd/>
          </a:ln>
        </p:spPr>
      </p:pic>
      <p:pic>
        <p:nvPicPr>
          <p:cNvPr id="7173" name="Picture 5"/>
          <p:cNvPicPr>
            <a:picLocks noChangeAspect="1" noChangeArrowheads="1"/>
          </p:cNvPicPr>
          <p:nvPr/>
        </p:nvPicPr>
        <p:blipFill>
          <a:blip r:embed="rId6"/>
          <a:srcRect/>
          <a:stretch>
            <a:fillRect/>
          </a:stretch>
        </p:blipFill>
        <p:spPr bwMode="auto">
          <a:xfrm>
            <a:off x="1295400" y="2895600"/>
            <a:ext cx="1524000" cy="596900"/>
          </a:xfrm>
          <a:prstGeom prst="rect">
            <a:avLst/>
          </a:prstGeom>
          <a:noFill/>
          <a:ln w="9525">
            <a:noFill/>
            <a:miter lim="800000"/>
            <a:headEnd/>
            <a:tailEnd/>
          </a:ln>
        </p:spPr>
      </p:pic>
      <p:sp>
        <p:nvSpPr>
          <p:cNvPr id="8" name="TextBox 7"/>
          <p:cNvSpPr txBox="1"/>
          <p:nvPr/>
        </p:nvSpPr>
        <p:spPr>
          <a:xfrm>
            <a:off x="3167063" y="2052638"/>
            <a:ext cx="5349875" cy="461962"/>
          </a:xfrm>
          <a:prstGeom prst="rect">
            <a:avLst/>
          </a:prstGeom>
          <a:noFill/>
        </p:spPr>
        <p:txBody>
          <a:bodyPr>
            <a:spAutoFit/>
          </a:bodyPr>
          <a:lstStyle/>
          <a:p>
            <a:pPr algn="l" rtl="0" eaLnBrk="0" fontAlgn="base" hangingPunct="0">
              <a:spcBef>
                <a:spcPct val="20000"/>
              </a:spcBef>
              <a:spcAft>
                <a:spcPct val="0"/>
              </a:spcAft>
              <a:buClr>
                <a:srgbClr val="FFFFFF"/>
              </a:buClr>
              <a:defRPr/>
            </a:pPr>
            <a:r>
              <a:rPr lang="en-US" sz="2400" b="1" dirty="0">
                <a:solidFill>
                  <a:srgbClr val="000000"/>
                </a:solidFill>
                <a:latin typeface="Georgia"/>
              </a:rPr>
              <a:t>150 Million Active Users</a:t>
            </a:r>
          </a:p>
        </p:txBody>
      </p:sp>
      <p:sp>
        <p:nvSpPr>
          <p:cNvPr id="9" name="TextBox 8"/>
          <p:cNvSpPr txBox="1"/>
          <p:nvPr/>
        </p:nvSpPr>
        <p:spPr>
          <a:xfrm>
            <a:off x="3167063" y="3962400"/>
            <a:ext cx="5943600" cy="461963"/>
          </a:xfrm>
          <a:prstGeom prst="rect">
            <a:avLst/>
          </a:prstGeom>
          <a:noFill/>
        </p:spPr>
        <p:txBody>
          <a:bodyPr>
            <a:spAutoFit/>
          </a:bodyPr>
          <a:lstStyle/>
          <a:p>
            <a:pPr algn="l" rtl="0" eaLnBrk="0" fontAlgn="base" hangingPunct="0">
              <a:spcBef>
                <a:spcPct val="20000"/>
              </a:spcBef>
              <a:spcAft>
                <a:spcPct val="0"/>
              </a:spcAft>
              <a:buClr>
                <a:srgbClr val="FFFFFF"/>
              </a:buClr>
              <a:defRPr/>
            </a:pPr>
            <a:r>
              <a:rPr lang="en-US" sz="2400" b="1" dirty="0">
                <a:solidFill>
                  <a:srgbClr val="000000"/>
                </a:solidFill>
                <a:latin typeface="Georgia"/>
              </a:rPr>
              <a:t>Source of 1 in 350 visits on the web </a:t>
            </a:r>
          </a:p>
        </p:txBody>
      </p:sp>
      <p:sp>
        <p:nvSpPr>
          <p:cNvPr id="10" name="TextBox 9"/>
          <p:cNvSpPr txBox="1"/>
          <p:nvPr/>
        </p:nvSpPr>
        <p:spPr>
          <a:xfrm>
            <a:off x="3167063" y="3043238"/>
            <a:ext cx="5349875" cy="461962"/>
          </a:xfrm>
          <a:prstGeom prst="rect">
            <a:avLst/>
          </a:prstGeom>
          <a:noFill/>
        </p:spPr>
        <p:txBody>
          <a:bodyPr>
            <a:spAutoFit/>
          </a:bodyPr>
          <a:lstStyle/>
          <a:p>
            <a:pPr algn="l" rtl="0" eaLnBrk="0" fontAlgn="base" hangingPunct="0">
              <a:spcBef>
                <a:spcPct val="20000"/>
              </a:spcBef>
              <a:spcAft>
                <a:spcPct val="0"/>
              </a:spcAft>
              <a:buClr>
                <a:srgbClr val="FFFFFF"/>
              </a:buClr>
              <a:defRPr/>
            </a:pPr>
            <a:r>
              <a:rPr lang="en-US" sz="2400" b="1" dirty="0">
                <a:solidFill>
                  <a:srgbClr val="000000"/>
                </a:solidFill>
                <a:latin typeface="Georgia"/>
              </a:rPr>
              <a:t>4 Billion Photos</a:t>
            </a:r>
          </a:p>
        </p:txBody>
      </p:sp>
      <p:sp>
        <p:nvSpPr>
          <p:cNvPr id="11" name="TextBox 10"/>
          <p:cNvSpPr txBox="1"/>
          <p:nvPr/>
        </p:nvSpPr>
        <p:spPr>
          <a:xfrm>
            <a:off x="3167063" y="4953000"/>
            <a:ext cx="5349875" cy="461963"/>
          </a:xfrm>
          <a:prstGeom prst="rect">
            <a:avLst/>
          </a:prstGeom>
          <a:noFill/>
        </p:spPr>
        <p:txBody>
          <a:bodyPr>
            <a:spAutoFit/>
          </a:bodyPr>
          <a:lstStyle/>
          <a:p>
            <a:pPr algn="l" rtl="0" eaLnBrk="0" fontAlgn="base" hangingPunct="0">
              <a:spcBef>
                <a:spcPct val="20000"/>
              </a:spcBef>
              <a:spcAft>
                <a:spcPct val="0"/>
              </a:spcAft>
              <a:buClr>
                <a:srgbClr val="FFFFFF"/>
              </a:buClr>
              <a:defRPr/>
            </a:pPr>
            <a:r>
              <a:rPr lang="en-US" sz="2400" b="1" dirty="0">
                <a:solidFill>
                  <a:srgbClr val="000000"/>
                </a:solidFill>
                <a:latin typeface="Georgia"/>
              </a:rPr>
              <a:t>1 Billion views per day</a:t>
            </a:r>
          </a:p>
        </p:txBody>
      </p:sp>
    </p:spTree>
  </p:cSld>
  <p:clrMapOvr>
    <a:masterClrMapping/>
  </p:clrMapOvr>
  <p:transition>
    <p:cut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p:cNvPicPr>
            <a:picLocks noChangeAspect="1" noChangeArrowheads="1"/>
          </p:cNvPicPr>
          <p:nvPr/>
        </p:nvPicPr>
        <p:blipFill>
          <a:blip r:embed="rId3"/>
          <a:srcRect/>
          <a:stretch>
            <a:fillRect/>
          </a:stretch>
        </p:blipFill>
        <p:spPr bwMode="auto">
          <a:xfrm>
            <a:off x="65088" y="304800"/>
            <a:ext cx="9056687" cy="57721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p:cNvPicPr>
            <a:picLocks noChangeAspect="1" noChangeArrowheads="1"/>
          </p:cNvPicPr>
          <p:nvPr/>
        </p:nvPicPr>
        <p:blipFill>
          <a:blip r:embed="rId3"/>
          <a:srcRect/>
          <a:stretch>
            <a:fillRect/>
          </a:stretch>
        </p:blipFill>
        <p:spPr bwMode="auto">
          <a:xfrm>
            <a:off x="685800" y="152400"/>
            <a:ext cx="7729538" cy="6588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p:cNvPicPr>
            <a:picLocks noChangeAspect="1" noChangeArrowheads="1"/>
          </p:cNvPicPr>
          <p:nvPr/>
        </p:nvPicPr>
        <p:blipFill>
          <a:blip r:embed="rId3"/>
          <a:srcRect/>
          <a:stretch>
            <a:fillRect/>
          </a:stretch>
        </p:blipFill>
        <p:spPr bwMode="auto">
          <a:xfrm>
            <a:off x="914400" y="152400"/>
            <a:ext cx="7227888" cy="6629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a:picLocks noChangeAspect="1" noChangeArrowheads="1"/>
          </p:cNvPicPr>
          <p:nvPr/>
        </p:nvPicPr>
        <p:blipFill>
          <a:blip r:embed="rId3"/>
          <a:srcRect/>
          <a:stretch>
            <a:fillRect/>
          </a:stretch>
        </p:blipFill>
        <p:spPr bwMode="auto">
          <a:xfrm>
            <a:off x="152400" y="533400"/>
            <a:ext cx="8839200" cy="54594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descr="logo_leaf_356.gif"/>
          <p:cNvPicPr>
            <a:picLocks noChangeAspect="1"/>
          </p:cNvPicPr>
          <p:nvPr/>
        </p:nvPicPr>
        <p:blipFill>
          <a:blip r:embed="rId3"/>
          <a:srcRect/>
          <a:stretch>
            <a:fillRect/>
          </a:stretch>
        </p:blipFill>
        <p:spPr bwMode="auto">
          <a:xfrm>
            <a:off x="2971800" y="2133600"/>
            <a:ext cx="3124200" cy="2971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srcRect/>
          <a:stretch>
            <a:fillRect/>
          </a:stretch>
        </p:blipFill>
        <p:spPr bwMode="auto">
          <a:xfrm>
            <a:off x="228600" y="4314825"/>
            <a:ext cx="4191000" cy="1552575"/>
          </a:xfrm>
          <a:prstGeom prst="rect">
            <a:avLst/>
          </a:prstGeom>
          <a:noFill/>
          <a:ln w="9525">
            <a:noFill/>
            <a:miter lim="800000"/>
            <a:headEnd/>
            <a:tailEnd/>
          </a:ln>
        </p:spPr>
      </p:pic>
      <p:pic>
        <p:nvPicPr>
          <p:cNvPr id="14339" name="Picture 1" descr="logo_leaf_356.gif"/>
          <p:cNvPicPr>
            <a:picLocks noChangeAspect="1"/>
          </p:cNvPicPr>
          <p:nvPr/>
        </p:nvPicPr>
        <p:blipFill>
          <a:blip r:embed="rId4"/>
          <a:srcRect/>
          <a:stretch>
            <a:fillRect/>
          </a:stretch>
        </p:blipFill>
        <p:spPr bwMode="auto">
          <a:xfrm>
            <a:off x="2971800" y="2133600"/>
            <a:ext cx="3124200" cy="2971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srcRect/>
          <a:stretch>
            <a:fillRect/>
          </a:stretch>
        </p:blipFill>
        <p:spPr bwMode="auto">
          <a:xfrm>
            <a:off x="228600" y="4314825"/>
            <a:ext cx="4191000" cy="1552575"/>
          </a:xfrm>
          <a:prstGeom prst="rect">
            <a:avLst/>
          </a:prstGeom>
          <a:noFill/>
          <a:ln w="9525">
            <a:noFill/>
            <a:miter lim="800000"/>
            <a:headEnd/>
            <a:tailEnd/>
          </a:ln>
        </p:spPr>
      </p:pic>
      <p:pic>
        <p:nvPicPr>
          <p:cNvPr id="15363" name="Picture 1" descr="logo_leaf_356.gif"/>
          <p:cNvPicPr>
            <a:picLocks noChangeAspect="1"/>
          </p:cNvPicPr>
          <p:nvPr/>
        </p:nvPicPr>
        <p:blipFill>
          <a:blip r:embed="rId4"/>
          <a:srcRect/>
          <a:stretch>
            <a:fillRect/>
          </a:stretch>
        </p:blipFill>
        <p:spPr bwMode="auto">
          <a:xfrm>
            <a:off x="2971800" y="2133600"/>
            <a:ext cx="3124200" cy="2971800"/>
          </a:xfrm>
          <a:prstGeom prst="rect">
            <a:avLst/>
          </a:prstGeom>
          <a:noFill/>
          <a:ln w="9525">
            <a:noFill/>
            <a:miter lim="800000"/>
            <a:headEnd/>
            <a:tailEnd/>
          </a:ln>
        </p:spPr>
      </p:pic>
      <p:pic>
        <p:nvPicPr>
          <p:cNvPr id="15364" name="Picture 5"/>
          <p:cNvPicPr>
            <a:picLocks noChangeAspect="1" noChangeArrowheads="1"/>
          </p:cNvPicPr>
          <p:nvPr/>
        </p:nvPicPr>
        <p:blipFill>
          <a:blip r:embed="rId5"/>
          <a:srcRect/>
          <a:stretch>
            <a:fillRect/>
          </a:stretch>
        </p:blipFill>
        <p:spPr bwMode="auto">
          <a:xfrm>
            <a:off x="6096000" y="1066800"/>
            <a:ext cx="2451100" cy="2247900"/>
          </a:xfrm>
          <a:prstGeom prst="rect">
            <a:avLst/>
          </a:prstGeom>
          <a:noFill/>
          <a:ln w="9525">
            <a:noFill/>
            <a:miter lim="800000"/>
            <a:headEnd/>
            <a:tailEnd/>
          </a:ln>
        </p:spPr>
      </p:pic>
      <p:pic>
        <p:nvPicPr>
          <p:cNvPr id="15365" name="Picture 6" descr="J:\NEW MEDIA\NEW MEDIA\Logos_Images\logos\ranger logo (color) small.jpg"/>
          <p:cNvPicPr>
            <a:picLocks noChangeAspect="1" noChangeArrowheads="1"/>
          </p:cNvPicPr>
          <p:nvPr/>
        </p:nvPicPr>
        <p:blipFill>
          <a:blip r:embed="rId6"/>
          <a:srcRect/>
          <a:stretch>
            <a:fillRect/>
          </a:stretch>
        </p:blipFill>
        <p:spPr bwMode="auto">
          <a:xfrm>
            <a:off x="6096000" y="1066800"/>
            <a:ext cx="1447800" cy="1447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a:srcRect/>
          <a:stretch>
            <a:fillRect/>
          </a:stretch>
        </p:blipFill>
        <p:spPr bwMode="auto">
          <a:xfrm>
            <a:off x="228600" y="4314825"/>
            <a:ext cx="4191000" cy="1552575"/>
          </a:xfrm>
          <a:prstGeom prst="rect">
            <a:avLst/>
          </a:prstGeom>
          <a:noFill/>
          <a:ln w="9525">
            <a:noFill/>
            <a:miter lim="800000"/>
            <a:headEnd/>
            <a:tailEnd/>
          </a:ln>
        </p:spPr>
      </p:pic>
      <p:pic>
        <p:nvPicPr>
          <p:cNvPr id="16387" name="Picture 1" descr="logo_leaf_356.gif"/>
          <p:cNvPicPr>
            <a:picLocks noChangeAspect="1"/>
          </p:cNvPicPr>
          <p:nvPr/>
        </p:nvPicPr>
        <p:blipFill>
          <a:blip r:embed="rId4"/>
          <a:srcRect/>
          <a:stretch>
            <a:fillRect/>
          </a:stretch>
        </p:blipFill>
        <p:spPr bwMode="auto">
          <a:xfrm>
            <a:off x="2971800" y="2133600"/>
            <a:ext cx="3124200" cy="2971800"/>
          </a:xfrm>
          <a:prstGeom prst="rect">
            <a:avLst/>
          </a:prstGeom>
          <a:noFill/>
          <a:ln w="9525">
            <a:noFill/>
            <a:miter lim="800000"/>
            <a:headEnd/>
            <a:tailEnd/>
          </a:ln>
        </p:spPr>
      </p:pic>
      <p:pic>
        <p:nvPicPr>
          <p:cNvPr id="16388" name="Picture 5"/>
          <p:cNvPicPr>
            <a:picLocks noChangeAspect="1" noChangeArrowheads="1"/>
          </p:cNvPicPr>
          <p:nvPr/>
        </p:nvPicPr>
        <p:blipFill>
          <a:blip r:embed="rId5"/>
          <a:srcRect/>
          <a:stretch>
            <a:fillRect/>
          </a:stretch>
        </p:blipFill>
        <p:spPr bwMode="auto">
          <a:xfrm>
            <a:off x="6096000" y="1066800"/>
            <a:ext cx="2451100" cy="2247900"/>
          </a:xfrm>
          <a:prstGeom prst="rect">
            <a:avLst/>
          </a:prstGeom>
          <a:noFill/>
          <a:ln w="9525">
            <a:noFill/>
            <a:miter lim="800000"/>
            <a:headEnd/>
            <a:tailEnd/>
          </a:ln>
        </p:spPr>
      </p:pic>
      <p:pic>
        <p:nvPicPr>
          <p:cNvPr id="16389" name="Picture 6" descr="J:\NEW MEDIA\NEW MEDIA\Logos_Images\logos\ranger logo (color) small.jpg"/>
          <p:cNvPicPr>
            <a:picLocks noChangeAspect="1" noChangeArrowheads="1"/>
          </p:cNvPicPr>
          <p:nvPr/>
        </p:nvPicPr>
        <p:blipFill>
          <a:blip r:embed="rId6"/>
          <a:srcRect/>
          <a:stretch>
            <a:fillRect/>
          </a:stretch>
        </p:blipFill>
        <p:spPr bwMode="auto">
          <a:xfrm>
            <a:off x="6096000" y="1066800"/>
            <a:ext cx="1447800" cy="1447800"/>
          </a:xfrm>
          <a:prstGeom prst="rect">
            <a:avLst/>
          </a:prstGeom>
          <a:noFill/>
          <a:ln w="9525">
            <a:noFill/>
            <a:miter lim="800000"/>
            <a:headEnd/>
            <a:tailEnd/>
          </a:ln>
        </p:spPr>
      </p:pic>
      <p:pic>
        <p:nvPicPr>
          <p:cNvPr id="16390" name="Picture 5"/>
          <p:cNvPicPr>
            <a:picLocks noChangeAspect="1" noChangeArrowheads="1"/>
          </p:cNvPicPr>
          <p:nvPr/>
        </p:nvPicPr>
        <p:blipFill>
          <a:blip r:embed="rId7"/>
          <a:srcRect/>
          <a:stretch>
            <a:fillRect/>
          </a:stretch>
        </p:blipFill>
        <p:spPr bwMode="auto">
          <a:xfrm>
            <a:off x="457200" y="1447800"/>
            <a:ext cx="3810000" cy="769938"/>
          </a:xfrm>
          <a:prstGeom prst="rect">
            <a:avLst/>
          </a:prstGeom>
          <a:noFill/>
          <a:ln w="9525">
            <a:noFill/>
            <a:miter lim="800000"/>
            <a:headEnd/>
            <a:tailEnd/>
          </a:ln>
        </p:spPr>
      </p:pic>
      <p:pic>
        <p:nvPicPr>
          <p:cNvPr id="16391" name="Picture 6"/>
          <p:cNvPicPr>
            <a:picLocks noChangeAspect="1" noChangeArrowheads="1"/>
          </p:cNvPicPr>
          <p:nvPr/>
        </p:nvPicPr>
        <p:blipFill>
          <a:blip r:embed="rId8"/>
          <a:srcRect/>
          <a:stretch>
            <a:fillRect/>
          </a:stretch>
        </p:blipFill>
        <p:spPr bwMode="auto">
          <a:xfrm>
            <a:off x="6096000" y="4110038"/>
            <a:ext cx="1981200" cy="2006600"/>
          </a:xfrm>
          <a:prstGeom prst="rect">
            <a:avLst/>
          </a:prstGeom>
          <a:noFill/>
          <a:ln w="9525">
            <a:noFill/>
            <a:miter lim="800000"/>
            <a:headEnd/>
            <a:tailEnd/>
          </a:ln>
        </p:spPr>
      </p:pic>
      <p:pic>
        <p:nvPicPr>
          <p:cNvPr id="16392" name="Picture 7"/>
          <p:cNvPicPr>
            <a:picLocks noChangeAspect="1" noChangeArrowheads="1"/>
          </p:cNvPicPr>
          <p:nvPr/>
        </p:nvPicPr>
        <p:blipFill>
          <a:blip r:embed="rId9"/>
          <a:srcRect/>
          <a:stretch>
            <a:fillRect/>
          </a:stretch>
        </p:blipFill>
        <p:spPr bwMode="auto">
          <a:xfrm>
            <a:off x="381000" y="2514600"/>
            <a:ext cx="952500" cy="1123950"/>
          </a:xfrm>
          <a:prstGeom prst="rect">
            <a:avLst/>
          </a:prstGeom>
          <a:noFill/>
          <a:ln w="9525">
            <a:noFill/>
            <a:miter lim="800000"/>
            <a:headEnd/>
            <a:tailEnd/>
          </a:ln>
        </p:spPr>
      </p:pic>
      <p:pic>
        <p:nvPicPr>
          <p:cNvPr id="16393" name="Picture 8"/>
          <p:cNvPicPr>
            <a:picLocks noChangeAspect="1" noChangeArrowheads="1"/>
          </p:cNvPicPr>
          <p:nvPr/>
        </p:nvPicPr>
        <p:blipFill>
          <a:blip r:embed="rId10"/>
          <a:srcRect/>
          <a:stretch>
            <a:fillRect/>
          </a:stretch>
        </p:blipFill>
        <p:spPr bwMode="auto">
          <a:xfrm>
            <a:off x="1752600" y="2819400"/>
            <a:ext cx="1104900" cy="11049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Division Accounts</a:t>
            </a:r>
          </a:p>
        </p:txBody>
      </p:sp>
      <p:sp>
        <p:nvSpPr>
          <p:cNvPr id="17411" name="Text Placeholder 4"/>
          <p:cNvSpPr>
            <a:spLocks noGrp="1"/>
          </p:cNvSpPr>
          <p:nvPr>
            <p:ph type="body" idx="1"/>
          </p:nvPr>
        </p:nvSpPr>
        <p:spPr/>
        <p:txBody>
          <a:bodyPr/>
          <a:lstStyle/>
          <a:p>
            <a:r>
              <a:rPr lang="en-US" sz="2800" smtClean="0"/>
              <a:t>Pros</a:t>
            </a:r>
          </a:p>
        </p:txBody>
      </p:sp>
      <p:sp>
        <p:nvSpPr>
          <p:cNvPr id="17412" name="Content Placeholder 5"/>
          <p:cNvSpPr>
            <a:spLocks noGrp="1"/>
          </p:cNvSpPr>
          <p:nvPr>
            <p:ph sz="half" idx="2"/>
          </p:nvPr>
        </p:nvSpPr>
        <p:spPr/>
        <p:txBody>
          <a:bodyPr/>
          <a:lstStyle/>
          <a:p>
            <a:pPr>
              <a:buClrTx/>
              <a:buFont typeface="Wingdings" pitchFamily="2" charset="2"/>
              <a:buChar char="§"/>
            </a:pPr>
            <a:r>
              <a:rPr lang="en-US" smtClean="0"/>
              <a:t>Expanded, targeted messages directed to niche groups</a:t>
            </a:r>
          </a:p>
          <a:p>
            <a:pPr>
              <a:buClrTx/>
              <a:buFont typeface="Wingdings" pitchFamily="2" charset="2"/>
              <a:buChar char="§"/>
            </a:pPr>
            <a:r>
              <a:rPr lang="en-US" smtClean="0"/>
              <a:t>Additional attention to these divisions and efforts</a:t>
            </a:r>
          </a:p>
          <a:p>
            <a:endParaRPr lang="en-US" smtClean="0"/>
          </a:p>
        </p:txBody>
      </p:sp>
      <p:sp>
        <p:nvSpPr>
          <p:cNvPr id="17413" name="Text Placeholder 6"/>
          <p:cNvSpPr>
            <a:spLocks noGrp="1"/>
          </p:cNvSpPr>
          <p:nvPr>
            <p:ph type="body" sz="quarter" idx="3"/>
          </p:nvPr>
        </p:nvSpPr>
        <p:spPr/>
        <p:txBody>
          <a:bodyPr/>
          <a:lstStyle/>
          <a:p>
            <a:r>
              <a:rPr lang="en-US" sz="2800" smtClean="0"/>
              <a:t>Cons</a:t>
            </a:r>
          </a:p>
        </p:txBody>
      </p:sp>
      <p:sp>
        <p:nvSpPr>
          <p:cNvPr id="17414" name="Content Placeholder 7"/>
          <p:cNvSpPr>
            <a:spLocks noGrp="1"/>
          </p:cNvSpPr>
          <p:nvPr>
            <p:ph sz="quarter" idx="4"/>
          </p:nvPr>
        </p:nvSpPr>
        <p:spPr/>
        <p:txBody>
          <a:bodyPr/>
          <a:lstStyle/>
          <a:p>
            <a:pPr>
              <a:buClrTx/>
              <a:buFont typeface="Wingdings" pitchFamily="2" charset="2"/>
              <a:buChar char="§"/>
            </a:pPr>
            <a:r>
              <a:rPr lang="en-US" smtClean="0"/>
              <a:t>User confusion – is this really from Parks?</a:t>
            </a:r>
          </a:p>
          <a:p>
            <a:pPr>
              <a:buClrTx/>
              <a:buFont typeface="Wingdings" pitchFamily="2" charset="2"/>
              <a:buChar char="§"/>
            </a:pPr>
            <a:r>
              <a:rPr lang="en-US" smtClean="0"/>
              <a:t>Harder to strategize communications</a:t>
            </a:r>
          </a:p>
          <a:p>
            <a:pPr>
              <a:buClrTx/>
              <a:buFont typeface="Wingdings" pitchFamily="2" charset="2"/>
              <a:buChar char="§"/>
            </a:pPr>
            <a:r>
              <a:rPr lang="en-US" smtClean="0"/>
              <a:t>Manpower of oversight and facilitation, and “fan-building”</a:t>
            </a:r>
          </a:p>
        </p:txBody>
      </p:sp>
    </p:spTree>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logo_leaf_356.gif"/>
          <p:cNvPicPr>
            <a:picLocks noChangeAspect="1"/>
          </p:cNvPicPr>
          <p:nvPr/>
        </p:nvPicPr>
        <p:blipFill>
          <a:blip r:embed="rId3"/>
          <a:srcRect/>
          <a:stretch>
            <a:fillRect/>
          </a:stretch>
        </p:blipFill>
        <p:spPr bwMode="auto">
          <a:xfrm>
            <a:off x="2971800" y="2133600"/>
            <a:ext cx="3124200" cy="2971800"/>
          </a:xfrm>
          <a:prstGeom prst="rect">
            <a:avLst/>
          </a:prstGeom>
          <a:noFill/>
          <a:ln w="9525">
            <a:noFill/>
            <a:miter lim="800000"/>
            <a:headEnd/>
            <a:tailEnd/>
          </a:ln>
        </p:spPr>
      </p:pic>
      <p:pic>
        <p:nvPicPr>
          <p:cNvPr id="18435" name="Picture 2"/>
          <p:cNvPicPr>
            <a:picLocks noChangeAspect="1" noChangeArrowheads="1"/>
          </p:cNvPicPr>
          <p:nvPr/>
        </p:nvPicPr>
        <p:blipFill>
          <a:blip r:embed="rId4"/>
          <a:srcRect/>
          <a:stretch>
            <a:fillRect/>
          </a:stretch>
        </p:blipFill>
        <p:spPr bwMode="auto">
          <a:xfrm>
            <a:off x="457200" y="2733675"/>
            <a:ext cx="2162175" cy="2143125"/>
          </a:xfrm>
          <a:prstGeom prst="rect">
            <a:avLst/>
          </a:prstGeom>
          <a:noFill/>
          <a:ln w="9525">
            <a:noFill/>
            <a:miter lim="800000"/>
            <a:headEnd/>
            <a:tailEnd/>
          </a:ln>
        </p:spPr>
      </p:pic>
      <p:pic>
        <p:nvPicPr>
          <p:cNvPr id="18436" name="Picture 3"/>
          <p:cNvPicPr>
            <a:picLocks noChangeAspect="1" noChangeArrowheads="1"/>
          </p:cNvPicPr>
          <p:nvPr/>
        </p:nvPicPr>
        <p:blipFill>
          <a:blip r:embed="rId5"/>
          <a:srcRect/>
          <a:stretch>
            <a:fillRect/>
          </a:stretch>
        </p:blipFill>
        <p:spPr bwMode="auto">
          <a:xfrm>
            <a:off x="6172200" y="4114800"/>
            <a:ext cx="2143125" cy="2000250"/>
          </a:xfrm>
          <a:prstGeom prst="rect">
            <a:avLst/>
          </a:prstGeom>
          <a:noFill/>
          <a:ln w="9525">
            <a:noFill/>
            <a:miter lim="800000"/>
            <a:headEnd/>
            <a:tailEnd/>
          </a:ln>
        </p:spPr>
      </p:pic>
      <p:pic>
        <p:nvPicPr>
          <p:cNvPr id="18437" name="Picture 5"/>
          <p:cNvPicPr>
            <a:picLocks noChangeAspect="1" noChangeArrowheads="1"/>
          </p:cNvPicPr>
          <p:nvPr/>
        </p:nvPicPr>
        <p:blipFill>
          <a:blip r:embed="rId6"/>
          <a:srcRect/>
          <a:stretch>
            <a:fillRect/>
          </a:stretch>
        </p:blipFill>
        <p:spPr bwMode="auto">
          <a:xfrm>
            <a:off x="609600" y="5019675"/>
            <a:ext cx="3124200" cy="1382713"/>
          </a:xfrm>
          <a:prstGeom prst="rect">
            <a:avLst/>
          </a:prstGeom>
          <a:noFill/>
          <a:ln w="9525">
            <a:noFill/>
            <a:miter lim="800000"/>
            <a:headEnd/>
            <a:tailEnd/>
          </a:ln>
        </p:spPr>
      </p:pic>
      <p:pic>
        <p:nvPicPr>
          <p:cNvPr id="18438" name="Picture 9"/>
          <p:cNvPicPr>
            <a:picLocks noChangeAspect="1" noChangeArrowheads="1"/>
          </p:cNvPicPr>
          <p:nvPr/>
        </p:nvPicPr>
        <p:blipFill>
          <a:blip r:embed="rId7"/>
          <a:srcRect/>
          <a:stretch>
            <a:fillRect/>
          </a:stretch>
        </p:blipFill>
        <p:spPr bwMode="auto">
          <a:xfrm>
            <a:off x="1295400" y="990600"/>
            <a:ext cx="2219325" cy="1485900"/>
          </a:xfrm>
          <a:prstGeom prst="rect">
            <a:avLst/>
          </a:prstGeom>
          <a:noFill/>
          <a:ln w="9525">
            <a:noFill/>
            <a:miter lim="800000"/>
            <a:headEnd/>
            <a:tailEnd/>
          </a:ln>
        </p:spPr>
      </p:pic>
      <p:pic>
        <p:nvPicPr>
          <p:cNvPr id="18439" name="Picture 10"/>
          <p:cNvPicPr>
            <a:picLocks noChangeAspect="1" noChangeArrowheads="1"/>
          </p:cNvPicPr>
          <p:nvPr/>
        </p:nvPicPr>
        <p:blipFill>
          <a:blip r:embed="rId8"/>
          <a:srcRect/>
          <a:stretch>
            <a:fillRect/>
          </a:stretch>
        </p:blipFill>
        <p:spPr bwMode="auto">
          <a:xfrm>
            <a:off x="4953000" y="1085850"/>
            <a:ext cx="3581400" cy="1123950"/>
          </a:xfrm>
          <a:prstGeom prst="rect">
            <a:avLst/>
          </a:prstGeom>
          <a:noFill/>
          <a:ln w="9525">
            <a:noFill/>
            <a:miter lim="800000"/>
            <a:headEnd/>
            <a:tailEnd/>
          </a:ln>
        </p:spPr>
      </p:pic>
      <p:sp>
        <p:nvSpPr>
          <p:cNvPr id="20" name="Title 3"/>
          <p:cNvSpPr txBox="1">
            <a:spLocks/>
          </p:cNvSpPr>
          <p:nvPr/>
        </p:nvSpPr>
        <p:spPr bwMode="auto">
          <a:xfrm>
            <a:off x="457200" y="274638"/>
            <a:ext cx="8229600" cy="1143000"/>
          </a:xfrm>
          <a:prstGeom prst="rect">
            <a:avLst/>
          </a:prstGeom>
          <a:noFill/>
          <a:ln>
            <a:miter lim="800000"/>
            <a:headEnd/>
            <a:tailEnd/>
          </a:ln>
        </p:spPr>
        <p:txBody>
          <a:bodyPr/>
          <a:lstStyle/>
          <a:p>
            <a:pPr algn="l" rtl="0" eaLnBrk="0" fontAlgn="base" hangingPunct="0">
              <a:spcBef>
                <a:spcPct val="0"/>
              </a:spcBef>
              <a:spcAft>
                <a:spcPct val="0"/>
              </a:spcAft>
              <a:defRPr/>
            </a:pPr>
            <a:r>
              <a:rPr lang="en-US" sz="2000" b="1">
                <a:solidFill>
                  <a:srgbClr val="FFFFFF"/>
                </a:solidFill>
                <a:latin typeface="Georgia"/>
                <a:ea typeface="+mj-ea"/>
              </a:rPr>
              <a:t>Event/Initiative Accounts</a:t>
            </a:r>
          </a:p>
        </p:txBody>
      </p:sp>
    </p:spTree>
  </p:cSld>
  <p:clrMapOvr>
    <a:masterClrMapping/>
  </p:clrMapOvr>
  <p:transition>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Event/Initiative Accounts</a:t>
            </a:r>
          </a:p>
        </p:txBody>
      </p:sp>
      <p:sp>
        <p:nvSpPr>
          <p:cNvPr id="19459" name="Text Placeholder 6"/>
          <p:cNvSpPr>
            <a:spLocks noGrp="1"/>
          </p:cNvSpPr>
          <p:nvPr>
            <p:ph type="body" idx="1"/>
          </p:nvPr>
        </p:nvSpPr>
        <p:spPr/>
        <p:txBody>
          <a:bodyPr/>
          <a:lstStyle/>
          <a:p>
            <a:r>
              <a:rPr lang="en-US" sz="2800" smtClean="0"/>
              <a:t>Pros</a:t>
            </a:r>
          </a:p>
        </p:txBody>
      </p:sp>
      <p:sp>
        <p:nvSpPr>
          <p:cNvPr id="19460" name="Content Placeholder 5"/>
          <p:cNvSpPr>
            <a:spLocks noGrp="1"/>
          </p:cNvSpPr>
          <p:nvPr>
            <p:ph sz="half" idx="2"/>
          </p:nvPr>
        </p:nvSpPr>
        <p:spPr/>
        <p:txBody>
          <a:bodyPr/>
          <a:lstStyle/>
          <a:p>
            <a:pPr>
              <a:buClrTx/>
              <a:buFont typeface="Wingdings" pitchFamily="2" charset="2"/>
              <a:buChar char="§"/>
            </a:pPr>
            <a:r>
              <a:rPr lang="en-US" smtClean="0"/>
              <a:t>Expanded, targeted messages directed to niche groups</a:t>
            </a:r>
          </a:p>
          <a:p>
            <a:pPr>
              <a:buClrTx/>
              <a:buFont typeface="Wingdings" pitchFamily="2" charset="2"/>
              <a:buChar char="§"/>
            </a:pPr>
            <a:r>
              <a:rPr lang="en-US" smtClean="0"/>
              <a:t>For annual events, building a year-to-year fan-base.</a:t>
            </a:r>
          </a:p>
        </p:txBody>
      </p:sp>
      <p:sp>
        <p:nvSpPr>
          <p:cNvPr id="19461" name="Text Placeholder 7"/>
          <p:cNvSpPr>
            <a:spLocks noGrp="1"/>
          </p:cNvSpPr>
          <p:nvPr>
            <p:ph type="body" sz="quarter" idx="3"/>
          </p:nvPr>
        </p:nvSpPr>
        <p:spPr/>
        <p:txBody>
          <a:bodyPr/>
          <a:lstStyle/>
          <a:p>
            <a:r>
              <a:rPr lang="en-US" sz="2800" smtClean="0"/>
              <a:t>Cons</a:t>
            </a:r>
          </a:p>
        </p:txBody>
      </p:sp>
      <p:sp>
        <p:nvSpPr>
          <p:cNvPr id="19462" name="Content Placeholder 8"/>
          <p:cNvSpPr>
            <a:spLocks noGrp="1"/>
          </p:cNvSpPr>
          <p:nvPr>
            <p:ph sz="quarter" idx="4"/>
          </p:nvPr>
        </p:nvSpPr>
        <p:spPr/>
        <p:txBody>
          <a:bodyPr/>
          <a:lstStyle/>
          <a:p>
            <a:pPr>
              <a:buClrTx/>
              <a:buFont typeface="Wingdings" pitchFamily="2" charset="2"/>
              <a:buChar char="§"/>
            </a:pPr>
            <a:r>
              <a:rPr lang="en-US" smtClean="0"/>
              <a:t>User confusion – is this really from Parks?</a:t>
            </a:r>
          </a:p>
          <a:p>
            <a:pPr>
              <a:buClrTx/>
              <a:buFont typeface="Wingdings" pitchFamily="2" charset="2"/>
              <a:buChar char="§"/>
            </a:pPr>
            <a:r>
              <a:rPr lang="en-US" smtClean="0"/>
              <a:t>Manpower of oversight and facilitation, and “fan-building”</a:t>
            </a:r>
          </a:p>
        </p:txBody>
      </p:sp>
    </p:spTree>
  </p:cSld>
  <p:clrMapOvr>
    <a:masterClrMapping/>
  </p:clrMapOvr>
  <p:transition>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2590800" y="1546225"/>
            <a:ext cx="428625" cy="533400"/>
          </a:xfrm>
          <a:prstGeom prst="rightArrow">
            <a:avLst/>
          </a:prstGeom>
          <a:solidFill>
            <a:schemeClr val="accent3">
              <a:lumMod val="5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endParaRPr lang="en-US" kern="1200">
              <a:solidFill>
                <a:srgbClr val="FFFFFF"/>
              </a:solidFill>
              <a:latin typeface="Georgia"/>
              <a:ea typeface="+mn-ea"/>
              <a:cs typeface="+mn-cs"/>
            </a:endParaRPr>
          </a:p>
        </p:txBody>
      </p:sp>
      <p:sp>
        <p:nvSpPr>
          <p:cNvPr id="7" name="Right Arrow 6"/>
          <p:cNvSpPr/>
          <p:nvPr/>
        </p:nvSpPr>
        <p:spPr>
          <a:xfrm rot="5400000">
            <a:off x="4137819" y="2186781"/>
            <a:ext cx="762000" cy="960438"/>
          </a:xfrm>
          <a:prstGeom prst="rightArrow">
            <a:avLst/>
          </a:prstGeom>
          <a:solidFill>
            <a:schemeClr val="accent3">
              <a:lumMod val="5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endParaRPr lang="en-US" kern="1200">
              <a:solidFill>
                <a:srgbClr val="FFFFFF"/>
              </a:solidFill>
              <a:latin typeface="Georgia"/>
              <a:ea typeface="+mn-ea"/>
              <a:cs typeface="+mn-cs"/>
            </a:endParaRPr>
          </a:p>
        </p:txBody>
      </p:sp>
      <p:pic>
        <p:nvPicPr>
          <p:cNvPr id="20484" name="Picture 2"/>
          <p:cNvPicPr>
            <a:picLocks noChangeAspect="1" noChangeArrowheads="1"/>
          </p:cNvPicPr>
          <p:nvPr/>
        </p:nvPicPr>
        <p:blipFill>
          <a:blip r:embed="rId3"/>
          <a:srcRect/>
          <a:stretch>
            <a:fillRect/>
          </a:stretch>
        </p:blipFill>
        <p:spPr bwMode="auto">
          <a:xfrm>
            <a:off x="533400" y="5230813"/>
            <a:ext cx="2162175" cy="812800"/>
          </a:xfrm>
          <a:prstGeom prst="rect">
            <a:avLst/>
          </a:prstGeom>
          <a:noFill/>
          <a:ln w="9525">
            <a:noFill/>
            <a:miter lim="800000"/>
            <a:headEnd/>
            <a:tailEnd/>
          </a:ln>
        </p:spPr>
      </p:pic>
      <p:pic>
        <p:nvPicPr>
          <p:cNvPr id="20485" name="Picture 3"/>
          <p:cNvPicPr>
            <a:picLocks noChangeAspect="1" noChangeArrowheads="1"/>
          </p:cNvPicPr>
          <p:nvPr/>
        </p:nvPicPr>
        <p:blipFill>
          <a:blip r:embed="rId4"/>
          <a:srcRect/>
          <a:stretch>
            <a:fillRect/>
          </a:stretch>
        </p:blipFill>
        <p:spPr bwMode="auto">
          <a:xfrm>
            <a:off x="2743200" y="5032375"/>
            <a:ext cx="1828800" cy="1292225"/>
          </a:xfrm>
          <a:prstGeom prst="rect">
            <a:avLst/>
          </a:prstGeom>
          <a:noFill/>
          <a:ln w="9525">
            <a:noFill/>
            <a:miter lim="800000"/>
            <a:headEnd/>
            <a:tailEnd/>
          </a:ln>
        </p:spPr>
      </p:pic>
      <p:pic>
        <p:nvPicPr>
          <p:cNvPr id="20486" name="Picture 4"/>
          <p:cNvPicPr>
            <a:picLocks noChangeAspect="1" noChangeArrowheads="1"/>
          </p:cNvPicPr>
          <p:nvPr/>
        </p:nvPicPr>
        <p:blipFill>
          <a:blip r:embed="rId5"/>
          <a:srcRect/>
          <a:stretch>
            <a:fillRect/>
          </a:stretch>
        </p:blipFill>
        <p:spPr bwMode="auto">
          <a:xfrm>
            <a:off x="6129338" y="5154613"/>
            <a:ext cx="2557462" cy="941387"/>
          </a:xfrm>
          <a:prstGeom prst="rect">
            <a:avLst/>
          </a:prstGeom>
          <a:noFill/>
          <a:ln w="9525">
            <a:noFill/>
            <a:miter lim="800000"/>
            <a:headEnd/>
            <a:tailEnd/>
          </a:ln>
        </p:spPr>
      </p:pic>
      <p:pic>
        <p:nvPicPr>
          <p:cNvPr id="20487" name="Picture 5"/>
          <p:cNvPicPr>
            <a:picLocks noChangeAspect="1" noChangeArrowheads="1"/>
          </p:cNvPicPr>
          <p:nvPr/>
        </p:nvPicPr>
        <p:blipFill>
          <a:blip r:embed="rId6"/>
          <a:srcRect/>
          <a:stretch>
            <a:fillRect/>
          </a:stretch>
        </p:blipFill>
        <p:spPr bwMode="auto">
          <a:xfrm>
            <a:off x="4572000" y="5307013"/>
            <a:ext cx="1524000" cy="596900"/>
          </a:xfrm>
          <a:prstGeom prst="rect">
            <a:avLst/>
          </a:prstGeom>
          <a:noFill/>
          <a:ln w="9525">
            <a:noFill/>
            <a:miter lim="800000"/>
            <a:headEnd/>
            <a:tailEnd/>
          </a:ln>
        </p:spPr>
      </p:pic>
      <p:sp>
        <p:nvSpPr>
          <p:cNvPr id="15" name="Right Arrow 14"/>
          <p:cNvSpPr/>
          <p:nvPr/>
        </p:nvSpPr>
        <p:spPr>
          <a:xfrm rot="5400000">
            <a:off x="2186782" y="4015581"/>
            <a:ext cx="762000" cy="960437"/>
          </a:xfrm>
          <a:prstGeom prst="rightArrow">
            <a:avLst/>
          </a:prstGeom>
          <a:solidFill>
            <a:schemeClr val="accent3">
              <a:lumMod val="5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endParaRPr lang="en-US" kern="1200">
              <a:solidFill>
                <a:srgbClr val="FFFFFF"/>
              </a:solidFill>
              <a:latin typeface="Georgia"/>
              <a:ea typeface="+mn-ea"/>
              <a:cs typeface="+mn-cs"/>
            </a:endParaRPr>
          </a:p>
        </p:txBody>
      </p:sp>
      <p:sp>
        <p:nvSpPr>
          <p:cNvPr id="9" name="Right Arrow 8"/>
          <p:cNvSpPr/>
          <p:nvPr/>
        </p:nvSpPr>
        <p:spPr>
          <a:xfrm rot="5400000">
            <a:off x="3558382" y="4015581"/>
            <a:ext cx="762000" cy="960437"/>
          </a:xfrm>
          <a:prstGeom prst="rightArrow">
            <a:avLst/>
          </a:prstGeom>
          <a:solidFill>
            <a:schemeClr val="accent3">
              <a:lumMod val="5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endParaRPr lang="en-US" kern="1200">
              <a:solidFill>
                <a:srgbClr val="FFFFFF"/>
              </a:solidFill>
              <a:latin typeface="Georgia"/>
              <a:ea typeface="+mn-ea"/>
              <a:cs typeface="+mn-cs"/>
            </a:endParaRPr>
          </a:p>
        </p:txBody>
      </p:sp>
      <p:sp>
        <p:nvSpPr>
          <p:cNvPr id="16" name="Right Arrow 15"/>
          <p:cNvSpPr/>
          <p:nvPr/>
        </p:nvSpPr>
        <p:spPr>
          <a:xfrm rot="5400000">
            <a:off x="4899819" y="4015581"/>
            <a:ext cx="762000" cy="960438"/>
          </a:xfrm>
          <a:prstGeom prst="rightArrow">
            <a:avLst/>
          </a:prstGeom>
          <a:solidFill>
            <a:schemeClr val="accent3">
              <a:lumMod val="5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endParaRPr lang="en-US" kern="1200">
              <a:solidFill>
                <a:srgbClr val="FFFFFF"/>
              </a:solidFill>
              <a:latin typeface="Georgia"/>
              <a:ea typeface="+mn-ea"/>
              <a:cs typeface="+mn-cs"/>
            </a:endParaRPr>
          </a:p>
        </p:txBody>
      </p:sp>
      <p:sp>
        <p:nvSpPr>
          <p:cNvPr id="17" name="Right Arrow 16"/>
          <p:cNvSpPr/>
          <p:nvPr/>
        </p:nvSpPr>
        <p:spPr>
          <a:xfrm rot="5400000">
            <a:off x="6195219" y="4015581"/>
            <a:ext cx="762000" cy="960438"/>
          </a:xfrm>
          <a:prstGeom prst="rightArrow">
            <a:avLst/>
          </a:prstGeom>
          <a:solidFill>
            <a:schemeClr val="accent3">
              <a:lumMod val="5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endParaRPr lang="en-US" kern="1200">
              <a:solidFill>
                <a:srgbClr val="FFFFFF"/>
              </a:solidFill>
              <a:latin typeface="Georgia"/>
              <a:ea typeface="+mn-ea"/>
              <a:cs typeface="+mn-cs"/>
            </a:endParaRPr>
          </a:p>
        </p:txBody>
      </p:sp>
      <p:sp>
        <p:nvSpPr>
          <p:cNvPr id="18" name="TextBox 17"/>
          <p:cNvSpPr txBox="1"/>
          <p:nvPr/>
        </p:nvSpPr>
        <p:spPr>
          <a:xfrm>
            <a:off x="-762000" y="1487488"/>
            <a:ext cx="4495800" cy="646112"/>
          </a:xfrm>
          <a:prstGeom prst="rect">
            <a:avLst/>
          </a:prstGeom>
          <a:noFill/>
        </p:spPr>
        <p:txBody>
          <a:bodyPr>
            <a:spAutoFit/>
          </a:bodyPr>
          <a:lstStyle/>
          <a:p>
            <a:pPr algn="ctr" rtl="0" fontAlgn="base">
              <a:spcBef>
                <a:spcPct val="0"/>
              </a:spcBef>
              <a:spcAft>
                <a:spcPct val="0"/>
              </a:spcAft>
              <a:defRPr/>
            </a:pPr>
            <a:r>
              <a:rPr lang="en-US" b="1" kern="1200" dirty="0">
                <a:solidFill>
                  <a:srgbClr val="000000"/>
                </a:solidFill>
                <a:latin typeface="Georgia"/>
              </a:rPr>
              <a:t>Individual Parks’ </a:t>
            </a:r>
          </a:p>
          <a:p>
            <a:pPr algn="ctr" rtl="0" fontAlgn="base">
              <a:spcBef>
                <a:spcPct val="0"/>
              </a:spcBef>
              <a:spcAft>
                <a:spcPct val="0"/>
              </a:spcAft>
              <a:defRPr/>
            </a:pPr>
            <a:r>
              <a:rPr lang="en-US" b="1" kern="1200" dirty="0">
                <a:solidFill>
                  <a:srgbClr val="000000"/>
                </a:solidFill>
                <a:latin typeface="Georgia"/>
              </a:rPr>
              <a:t>Divisions</a:t>
            </a:r>
          </a:p>
        </p:txBody>
      </p:sp>
      <p:sp>
        <p:nvSpPr>
          <p:cNvPr id="19" name="TextBox 18"/>
          <p:cNvSpPr txBox="1"/>
          <p:nvPr/>
        </p:nvSpPr>
        <p:spPr>
          <a:xfrm>
            <a:off x="914400" y="1470025"/>
            <a:ext cx="7467600" cy="646113"/>
          </a:xfrm>
          <a:prstGeom prst="rect">
            <a:avLst/>
          </a:prstGeom>
          <a:noFill/>
        </p:spPr>
        <p:txBody>
          <a:bodyPr>
            <a:spAutoFit/>
          </a:bodyPr>
          <a:lstStyle/>
          <a:p>
            <a:pPr algn="ctr" rtl="0" fontAlgn="base">
              <a:spcBef>
                <a:spcPct val="0"/>
              </a:spcBef>
              <a:spcAft>
                <a:spcPct val="0"/>
              </a:spcAft>
              <a:defRPr/>
            </a:pPr>
            <a:r>
              <a:rPr lang="en-US" sz="3600" b="1" kern="1200" dirty="0">
                <a:solidFill>
                  <a:srgbClr val="000000"/>
                </a:solidFill>
                <a:latin typeface="Georgia"/>
              </a:rPr>
              <a:t>Press Office</a:t>
            </a:r>
          </a:p>
        </p:txBody>
      </p:sp>
      <p:sp>
        <p:nvSpPr>
          <p:cNvPr id="20" name="TextBox 19"/>
          <p:cNvSpPr txBox="1"/>
          <p:nvPr/>
        </p:nvSpPr>
        <p:spPr>
          <a:xfrm>
            <a:off x="990600" y="3200400"/>
            <a:ext cx="7467600" cy="646113"/>
          </a:xfrm>
          <a:prstGeom prst="rect">
            <a:avLst/>
          </a:prstGeom>
          <a:noFill/>
        </p:spPr>
        <p:txBody>
          <a:bodyPr>
            <a:spAutoFit/>
          </a:bodyPr>
          <a:lstStyle/>
          <a:p>
            <a:pPr algn="ctr" rtl="0" fontAlgn="base">
              <a:spcBef>
                <a:spcPct val="0"/>
              </a:spcBef>
              <a:spcAft>
                <a:spcPct val="0"/>
              </a:spcAft>
              <a:defRPr/>
            </a:pPr>
            <a:r>
              <a:rPr lang="en-US" sz="3600" b="1" kern="1200" dirty="0">
                <a:solidFill>
                  <a:srgbClr val="000000"/>
                </a:solidFill>
                <a:latin typeface="Georgia"/>
              </a:rPr>
              <a:t>New Media Division</a:t>
            </a:r>
          </a:p>
        </p:txBody>
      </p:sp>
      <p:sp>
        <p:nvSpPr>
          <p:cNvPr id="21" name="Title 3"/>
          <p:cNvSpPr txBox="1">
            <a:spLocks/>
          </p:cNvSpPr>
          <p:nvPr/>
        </p:nvSpPr>
        <p:spPr bwMode="auto">
          <a:xfrm>
            <a:off x="457200" y="228600"/>
            <a:ext cx="8229600" cy="1143000"/>
          </a:xfrm>
          <a:prstGeom prst="rect">
            <a:avLst/>
          </a:prstGeom>
          <a:noFill/>
          <a:ln>
            <a:miter lim="800000"/>
            <a:headEnd/>
            <a:tailEnd/>
          </a:ln>
        </p:spPr>
        <p:txBody>
          <a:bodyPr/>
          <a:lstStyle/>
          <a:p>
            <a:pPr algn="l" rtl="0" eaLnBrk="0" fontAlgn="base" hangingPunct="0">
              <a:spcBef>
                <a:spcPct val="0"/>
              </a:spcBef>
              <a:spcAft>
                <a:spcPct val="0"/>
              </a:spcAft>
              <a:defRPr/>
            </a:pPr>
            <a:r>
              <a:rPr lang="en-US" sz="2000" b="1" dirty="0">
                <a:solidFill>
                  <a:srgbClr val="FFFFFF"/>
                </a:solidFill>
                <a:latin typeface="Georgia"/>
                <a:ea typeface="+mj-ea"/>
              </a:rPr>
              <a:t>Current Social Media Workflow</a:t>
            </a:r>
          </a:p>
        </p:txBody>
      </p:sp>
    </p:spTree>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p:txBody>
          <a:bodyPr/>
          <a:lstStyle/>
          <a:p>
            <a:pPr>
              <a:buClrTx/>
              <a:buFont typeface="Wingdings" pitchFamily="2" charset="2"/>
              <a:buChar char="§"/>
            </a:pPr>
            <a:r>
              <a:rPr lang="en-US" smtClean="0"/>
              <a:t>Get buy-in and input from senior management</a:t>
            </a:r>
          </a:p>
          <a:p>
            <a:pPr>
              <a:buClrTx/>
              <a:buFont typeface="Wingdings" pitchFamily="2" charset="2"/>
              <a:buChar char="§"/>
            </a:pPr>
            <a:r>
              <a:rPr lang="en-US" smtClean="0"/>
              <a:t>Press office and web team work hand-in-hand</a:t>
            </a:r>
          </a:p>
          <a:p>
            <a:pPr>
              <a:buClrTx/>
              <a:buFont typeface="Wingdings" pitchFamily="2" charset="2"/>
              <a:buChar char="§"/>
            </a:pPr>
            <a:r>
              <a:rPr lang="en-US" smtClean="0"/>
              <a:t>Identify gatekeepers with clear roles and responsibilities</a:t>
            </a:r>
          </a:p>
          <a:p>
            <a:pPr>
              <a:buClrTx/>
              <a:buFont typeface="Wingdings" pitchFamily="2" charset="2"/>
              <a:buChar char="§"/>
            </a:pPr>
            <a:r>
              <a:rPr lang="en-US" smtClean="0"/>
              <a:t>Encourage participation throughout the organization</a:t>
            </a:r>
          </a:p>
        </p:txBody>
      </p:sp>
      <p:sp>
        <p:nvSpPr>
          <p:cNvPr id="6" name="Title 3"/>
          <p:cNvSpPr txBox="1">
            <a:spLocks/>
          </p:cNvSpPr>
          <p:nvPr/>
        </p:nvSpPr>
        <p:spPr bwMode="auto">
          <a:xfrm>
            <a:off x="457200" y="274638"/>
            <a:ext cx="8229600" cy="1143000"/>
          </a:xfrm>
          <a:prstGeom prst="rect">
            <a:avLst/>
          </a:prstGeom>
          <a:noFill/>
          <a:ln>
            <a:miter lim="800000"/>
            <a:headEnd/>
            <a:tailEnd/>
          </a:ln>
        </p:spPr>
        <p:txBody>
          <a:bodyPr/>
          <a:lstStyle/>
          <a:p>
            <a:pPr algn="l" rtl="0" eaLnBrk="0" fontAlgn="base" hangingPunct="0">
              <a:spcBef>
                <a:spcPct val="0"/>
              </a:spcBef>
              <a:spcAft>
                <a:spcPct val="0"/>
              </a:spcAft>
              <a:defRPr/>
            </a:pPr>
            <a:r>
              <a:rPr lang="en-US" sz="2000" b="1" dirty="0">
                <a:solidFill>
                  <a:srgbClr val="FFFFFF"/>
                </a:solidFill>
                <a:latin typeface="Georgia"/>
                <a:ea typeface="+mj-ea"/>
              </a:rPr>
              <a:t>Successful Tactics</a:t>
            </a:r>
          </a:p>
        </p:txBody>
      </p:sp>
      <p:sp>
        <p:nvSpPr>
          <p:cNvPr id="4" name="TextBox 3"/>
          <p:cNvSpPr txBox="1"/>
          <p:nvPr/>
        </p:nvSpPr>
        <p:spPr>
          <a:xfrm>
            <a:off x="1828800" y="4572000"/>
            <a:ext cx="5715000" cy="1582738"/>
          </a:xfrm>
          <a:prstGeom prst="rect">
            <a:avLst/>
          </a:prstGeom>
          <a:noFill/>
        </p:spPr>
        <p:txBody>
          <a:bodyPr>
            <a:spAutoFit/>
          </a:bodyPr>
          <a:lstStyle/>
          <a:p>
            <a:pPr marL="342900" indent="-342900" algn="ctr" rtl="0" eaLnBrk="0" fontAlgn="base" hangingPunct="0">
              <a:spcBef>
                <a:spcPct val="20000"/>
              </a:spcBef>
              <a:spcAft>
                <a:spcPct val="0"/>
              </a:spcAft>
              <a:defRPr/>
            </a:pPr>
            <a:r>
              <a:rPr lang="en-US" b="1" kern="1200" dirty="0">
                <a:solidFill>
                  <a:srgbClr val="000000"/>
                </a:solidFill>
                <a:latin typeface="Georgia"/>
                <a:ea typeface="+mn-ea"/>
              </a:rPr>
              <a:t>Tom Hughes</a:t>
            </a:r>
          </a:p>
          <a:p>
            <a:pPr marL="342900" indent="-342900" algn="ctr" rtl="0" eaLnBrk="0" fontAlgn="base" hangingPunct="0">
              <a:spcBef>
                <a:spcPct val="20000"/>
              </a:spcBef>
              <a:spcAft>
                <a:spcPct val="0"/>
              </a:spcAft>
              <a:defRPr/>
            </a:pPr>
            <a:r>
              <a:rPr lang="en-US" sz="1600" b="1" kern="1200" dirty="0">
                <a:solidFill>
                  <a:srgbClr val="000000"/>
                </a:solidFill>
                <a:latin typeface="Georgia"/>
                <a:ea typeface="+mn-ea"/>
              </a:rPr>
              <a:t>Director of New Media</a:t>
            </a:r>
          </a:p>
          <a:p>
            <a:pPr marL="342900" indent="-342900" algn="ctr" rtl="0" eaLnBrk="0" fontAlgn="base" hangingPunct="0">
              <a:spcBef>
                <a:spcPct val="20000"/>
              </a:spcBef>
              <a:spcAft>
                <a:spcPct val="0"/>
              </a:spcAft>
              <a:defRPr/>
            </a:pPr>
            <a:r>
              <a:rPr lang="en-US" sz="1600" b="1" kern="1200" dirty="0">
                <a:solidFill>
                  <a:srgbClr val="000000"/>
                </a:solidFill>
                <a:latin typeface="Georgia"/>
                <a:ea typeface="+mn-ea"/>
              </a:rPr>
              <a:t>New York City Department of Parks &amp; Recreation</a:t>
            </a:r>
          </a:p>
          <a:p>
            <a:pPr marL="342900" indent="-342900" algn="ctr" rtl="0" eaLnBrk="0" fontAlgn="base" hangingPunct="0">
              <a:spcBef>
                <a:spcPct val="20000"/>
              </a:spcBef>
              <a:spcAft>
                <a:spcPct val="0"/>
              </a:spcAft>
              <a:defRPr/>
            </a:pPr>
            <a:r>
              <a:rPr lang="en-US" sz="1600" b="1" kern="1200" dirty="0">
                <a:solidFill>
                  <a:srgbClr val="000000"/>
                </a:solidFill>
                <a:latin typeface="Georgia"/>
                <a:ea typeface="+mn-ea"/>
              </a:rPr>
              <a:t>(212) 360-8110</a:t>
            </a:r>
          </a:p>
          <a:p>
            <a:pPr marL="342900" indent="-342900" algn="ctr" rtl="0" eaLnBrk="0" fontAlgn="base" hangingPunct="0">
              <a:spcBef>
                <a:spcPct val="20000"/>
              </a:spcBef>
              <a:spcAft>
                <a:spcPct val="0"/>
              </a:spcAft>
              <a:defRPr/>
            </a:pPr>
            <a:r>
              <a:rPr lang="en-US" sz="1600" b="1" kern="1200" dirty="0">
                <a:solidFill>
                  <a:srgbClr val="000000"/>
                </a:solidFill>
                <a:latin typeface="Georgia"/>
                <a:ea typeface="+mn-ea"/>
              </a:rPr>
              <a:t>Tom.Hughes@parks.nyc.gov</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Effect transition="in" filter="fade">
                                      <p:cBhvr>
                                        <p:cTn id="7" dur="500"/>
                                        <p:tgtEl>
                                          <p:spTgt spid="194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8">
                                            <p:txEl>
                                              <p:pRg st="1" end="1"/>
                                            </p:txEl>
                                          </p:spTgt>
                                        </p:tgtEl>
                                        <p:attrNameLst>
                                          <p:attrName>style.visibility</p:attrName>
                                        </p:attrNameLst>
                                      </p:cBhvr>
                                      <p:to>
                                        <p:strVal val="visible"/>
                                      </p:to>
                                    </p:set>
                                    <p:animEffect transition="in" filter="fade">
                                      <p:cBhvr>
                                        <p:cTn id="12" dur="500"/>
                                        <p:tgtEl>
                                          <p:spTgt spid="194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8">
                                            <p:txEl>
                                              <p:pRg st="2" end="2"/>
                                            </p:txEl>
                                          </p:spTgt>
                                        </p:tgtEl>
                                        <p:attrNameLst>
                                          <p:attrName>style.visibility</p:attrName>
                                        </p:attrNameLst>
                                      </p:cBhvr>
                                      <p:to>
                                        <p:strVal val="visible"/>
                                      </p:to>
                                    </p:set>
                                    <p:animEffect transition="in" filter="fade">
                                      <p:cBhvr>
                                        <p:cTn id="17" dur="500"/>
                                        <p:tgtEl>
                                          <p:spTgt spid="194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8">
                                            <p:txEl>
                                              <p:pRg st="3" end="3"/>
                                            </p:txEl>
                                          </p:spTgt>
                                        </p:tgtEl>
                                        <p:attrNameLst>
                                          <p:attrName>style.visibility</p:attrName>
                                        </p:attrNameLst>
                                      </p:cBhvr>
                                      <p:to>
                                        <p:strVal val="visible"/>
                                      </p:to>
                                    </p:set>
                                    <p:animEffect transition="in" filter="fade">
                                      <p:cBhvr>
                                        <p:cTn id="22" dur="500"/>
                                        <p:tgtEl>
                                          <p:spTgt spid="194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016000" y="4267200"/>
            <a:ext cx="6756400" cy="1704975"/>
          </a:xfrm>
          <a:ln w="12700"/>
        </p:spPr>
        <p:txBody>
          <a:bodyPr anchor="t"/>
          <a:lstStyle/>
          <a:p>
            <a:pPr>
              <a:spcBef>
                <a:spcPts val="2400"/>
              </a:spcBef>
              <a:spcAft>
                <a:spcPts val="1800"/>
              </a:spcAft>
            </a:pPr>
            <a:r>
              <a:rPr lang="en-US" smtClean="0">
                <a:solidFill>
                  <a:srgbClr val="FFFFFF"/>
                </a:solidFill>
                <a:ea typeface="ＭＳ Ｐゴシック" pitchFamily="-107" charset="-128"/>
              </a:rPr>
              <a:t>Social Media Approach</a:t>
            </a:r>
            <a:br>
              <a:rPr lang="en-US" smtClean="0">
                <a:solidFill>
                  <a:srgbClr val="FFFFFF"/>
                </a:solidFill>
                <a:ea typeface="ＭＳ Ｐゴシック" pitchFamily="-107" charset="-128"/>
              </a:rPr>
            </a:br>
            <a:r>
              <a:rPr lang="en-US" sz="2000" b="0" smtClean="0">
                <a:solidFill>
                  <a:srgbClr val="FFFFFF"/>
                </a:solidFill>
                <a:ea typeface="ＭＳ Ｐゴシック" pitchFamily="-107" charset="-128"/>
              </a:rPr>
              <a:t>Matt Dickman – Fleishman-Hillard for AT&amp;T</a:t>
            </a:r>
            <a:endParaRPr lang="en-US" smtClean="0">
              <a:solidFill>
                <a:srgbClr val="FFFFFF"/>
              </a:solidFill>
              <a:ea typeface="ＭＳ Ｐゴシック" pitchFamily="-107" charset="-128"/>
            </a:endParaRPr>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3550" y="3138488"/>
            <a:ext cx="8229600" cy="1009650"/>
          </a:xfrm>
        </p:spPr>
        <p:txBody>
          <a:bodyPr/>
          <a:lstStyle/>
          <a:p>
            <a:pPr algn="ctr"/>
            <a:r>
              <a:rPr lang="en-US" cap="none" smtClean="0">
                <a:latin typeface="Arial" charset="0"/>
                <a:ea typeface="ＭＳ Ｐゴシック" pitchFamily="-107" charset="-128"/>
                <a:cs typeface="Arial" charset="0"/>
              </a:rPr>
              <a:t>LISTEN, PLAN, ENGAGE, ADAPT.</a:t>
            </a:r>
            <a:endParaRPr lang="en-US" cap="none" smtClean="0">
              <a:ea typeface="ＭＳ Ｐゴシック" pitchFamily="-107" charset="-128"/>
            </a:endParaRPr>
          </a:p>
        </p:txBody>
      </p:sp>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3550" y="3138488"/>
            <a:ext cx="8229600" cy="1009650"/>
          </a:xfrm>
        </p:spPr>
        <p:txBody>
          <a:bodyPr/>
          <a:lstStyle/>
          <a:p>
            <a:pPr algn="ctr"/>
            <a:r>
              <a:rPr lang="en-US" cap="none" smtClean="0">
                <a:latin typeface="Arial" charset="0"/>
                <a:ea typeface="ＭＳ Ｐゴシック" pitchFamily="-107" charset="-128"/>
                <a:cs typeface="Arial" charset="0"/>
              </a:rPr>
              <a:t>CONTENT IS KING.</a:t>
            </a:r>
            <a:endParaRPr lang="en-US" cap="none" smtClean="0">
              <a:ea typeface="ＭＳ Ｐゴシック" pitchFamily="-107" charset="-128"/>
            </a:endParaRPr>
          </a:p>
        </p:txBody>
      </p:sp>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3550" y="3138488"/>
            <a:ext cx="8229600" cy="1009650"/>
          </a:xfrm>
        </p:spPr>
        <p:txBody>
          <a:bodyPr/>
          <a:lstStyle/>
          <a:p>
            <a:pPr algn="ctr"/>
            <a:r>
              <a:rPr lang="en-US" cap="none" smtClean="0">
                <a:latin typeface="Arial" charset="0"/>
                <a:ea typeface="ＭＳ Ｐゴシック" pitchFamily="-107" charset="-128"/>
                <a:cs typeface="Arial" charset="0"/>
              </a:rPr>
              <a:t>DON’T BOIL THE OCEAN.</a:t>
            </a:r>
            <a:endParaRPr lang="en-US" cap="none" smtClean="0">
              <a:ea typeface="ＭＳ Ｐゴシック" pitchFamily="-107" charset="-128"/>
            </a:endParaRPr>
          </a:p>
        </p:txBody>
      </p:sp>
    </p:spTree>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44463" y="3138488"/>
            <a:ext cx="8848725" cy="1009650"/>
          </a:xfrm>
        </p:spPr>
        <p:txBody>
          <a:bodyPr/>
          <a:lstStyle/>
          <a:p>
            <a:pPr algn="ctr"/>
            <a:r>
              <a:rPr lang="en-US" cap="none" smtClean="0">
                <a:latin typeface="Arial" charset="0"/>
                <a:ea typeface="ＭＳ Ｐゴシック" pitchFamily="-107" charset="-128"/>
                <a:cs typeface="Arial" charset="0"/>
              </a:rPr>
              <a:t>OPERATIONALIZE SOCIAL MEDIA.</a:t>
            </a:r>
            <a:endParaRPr lang="en-US" cap="none" smtClean="0">
              <a:ea typeface="ＭＳ Ｐゴシック" pitchFamily="-107" charset="-128"/>
            </a:endParaRPr>
          </a:p>
        </p:txBody>
      </p:sp>
    </p:spTree>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p:cNvPicPr>
            <a:picLocks noChangeAspect="1"/>
          </p:cNvPicPr>
          <p:nvPr/>
        </p:nvPicPr>
        <p:blipFill>
          <a:blip r:embed="rId2">
            <a:clrChange>
              <a:clrFrom>
                <a:srgbClr val="FFFFFF"/>
              </a:clrFrom>
              <a:clrTo>
                <a:srgbClr val="FFFFFF">
                  <a:alpha val="0"/>
                </a:srgbClr>
              </a:clrTo>
            </a:clrChange>
          </a:blip>
          <a:srcRect/>
          <a:stretch>
            <a:fillRect/>
          </a:stretch>
        </p:blipFill>
        <p:spPr bwMode="auto">
          <a:xfrm>
            <a:off x="1868488" y="180975"/>
            <a:ext cx="5368925" cy="602456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F:\NYCTF09 SLIDES\NYCTF09 SLIDE.jpg"/>
          <p:cNvPicPr>
            <a:picLocks noChangeAspect="1" noChangeArrowheads="1"/>
          </p:cNvPicPr>
          <p:nvPr/>
        </p:nvPicPr>
        <p:blipFill>
          <a:blip r:embed="rId2"/>
          <a:srcRect/>
          <a:stretch>
            <a:fillRect/>
          </a:stretch>
        </p:blipFill>
        <p:spPr bwMode="auto">
          <a:xfrm>
            <a:off x="0" y="0"/>
            <a:ext cx="9143999" cy="6858000"/>
          </a:xfrm>
          <a:prstGeom prst="rect">
            <a:avLst/>
          </a:prstGeom>
          <a:noFill/>
        </p:spPr>
      </p:pic>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EDCgeneric">
  <a:themeElements>
    <a:clrScheme name="EDCgeneric 1">
      <a:dk1>
        <a:srgbClr val="000000"/>
      </a:dk1>
      <a:lt1>
        <a:srgbClr val="FFFFFF"/>
      </a:lt1>
      <a:dk2>
        <a:srgbClr val="800000"/>
      </a:dk2>
      <a:lt2>
        <a:srgbClr val="808080"/>
      </a:lt2>
      <a:accent1>
        <a:srgbClr val="CCCCCC"/>
      </a:accent1>
      <a:accent2>
        <a:srgbClr val="800000"/>
      </a:accent2>
      <a:accent3>
        <a:srgbClr val="FFFFFF"/>
      </a:accent3>
      <a:accent4>
        <a:srgbClr val="000000"/>
      </a:accent4>
      <a:accent5>
        <a:srgbClr val="E2E2E2"/>
      </a:accent5>
      <a:accent6>
        <a:srgbClr val="730000"/>
      </a:accent6>
      <a:hlink>
        <a:srgbClr val="003E5A"/>
      </a:hlink>
      <a:folHlink>
        <a:srgbClr val="00000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Gill Sans MT" pitchFamily="34"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Gill Sans MT" pitchFamily="34" charset="0"/>
            <a:ea typeface="ＭＳ Ｐゴシック" pitchFamily="34" charset="-128"/>
          </a:defRPr>
        </a:defPPr>
      </a:lstStyle>
    </a:lnDef>
  </a:objectDefaults>
  <a:extraClrSchemeLst>
    <a:extraClrScheme>
      <a:clrScheme name="EDCgeneric 1">
        <a:dk1>
          <a:srgbClr val="000000"/>
        </a:dk1>
        <a:lt1>
          <a:srgbClr val="FFFFFF"/>
        </a:lt1>
        <a:dk2>
          <a:srgbClr val="800000"/>
        </a:dk2>
        <a:lt2>
          <a:srgbClr val="808080"/>
        </a:lt2>
        <a:accent1>
          <a:srgbClr val="CCCCCC"/>
        </a:accent1>
        <a:accent2>
          <a:srgbClr val="800000"/>
        </a:accent2>
        <a:accent3>
          <a:srgbClr val="FFFFFF"/>
        </a:accent3>
        <a:accent4>
          <a:srgbClr val="000000"/>
        </a:accent4>
        <a:accent5>
          <a:srgbClr val="E2E2E2"/>
        </a:accent5>
        <a:accent6>
          <a:srgbClr val="730000"/>
        </a:accent6>
        <a:hlink>
          <a:srgbClr val="003E5A"/>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att_orng_arcs_061307">
  <a:themeElements>
    <a:clrScheme name="AT&amp;T Color Palette">
      <a:dk1>
        <a:srgbClr val="0C2577"/>
      </a:dk1>
      <a:lt1>
        <a:srgbClr val="067AB4"/>
      </a:lt1>
      <a:dk2>
        <a:srgbClr val="B30A3C"/>
      </a:dk2>
      <a:lt2>
        <a:srgbClr val="6EBB1F"/>
      </a:lt2>
      <a:accent1>
        <a:srgbClr val="81017E"/>
      </a:accent1>
      <a:accent2>
        <a:srgbClr val="B6BF00"/>
      </a:accent2>
      <a:accent3>
        <a:srgbClr val="FF7200"/>
      </a:accent3>
      <a:accent4>
        <a:srgbClr val="FFFFFF"/>
      </a:accent4>
      <a:accent5>
        <a:srgbClr val="141415"/>
      </a:accent5>
      <a:accent6>
        <a:srgbClr val="323435"/>
      </a:accent6>
      <a:hlink>
        <a:srgbClr val="FFFFFF"/>
      </a:hlink>
      <a:folHlink>
        <a:srgbClr val="FFFFFF"/>
      </a:folHlink>
    </a:clrScheme>
    <a:fontScheme name="att_orng_arcs_061307">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tt_orng_arcs_061307 1">
        <a:dk1>
          <a:srgbClr val="4D4D4D"/>
        </a:dk1>
        <a:lt1>
          <a:srgbClr val="FFFFFF"/>
        </a:lt1>
        <a:dk2>
          <a:srgbClr val="000000"/>
        </a:dk2>
        <a:lt2>
          <a:srgbClr val="CCCCCC"/>
        </a:lt2>
        <a:accent1>
          <a:srgbClr val="067AB4"/>
        </a:accent1>
        <a:accent2>
          <a:srgbClr val="FF7200"/>
        </a:accent2>
        <a:accent3>
          <a:srgbClr val="FFFFFF"/>
        </a:accent3>
        <a:accent4>
          <a:srgbClr val="404040"/>
        </a:accent4>
        <a:accent5>
          <a:srgbClr val="AABED6"/>
        </a:accent5>
        <a:accent6>
          <a:srgbClr val="E76700"/>
        </a:accent6>
        <a:hlink>
          <a:srgbClr val="6EB91E"/>
        </a:hlink>
        <a:folHlink>
          <a:srgbClr val="001E78"/>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TotalTime>
  <Words>2479</Words>
  <Application>Microsoft Office PowerPoint</Application>
  <PresentationFormat>On-screen Show (4:3)</PresentationFormat>
  <Paragraphs>253</Paragraphs>
  <Slides>52</Slides>
  <Notes>34</Notes>
  <HiddenSlides>0</HiddenSlides>
  <MMClips>0</MMClips>
  <ScaleCrop>false</ScaleCrop>
  <HeadingPairs>
    <vt:vector size="6" baseType="variant">
      <vt:variant>
        <vt:lpstr>Theme</vt:lpstr>
      </vt:variant>
      <vt:variant>
        <vt:i4>7</vt:i4>
      </vt:variant>
      <vt:variant>
        <vt:lpstr>Embedded OLE Servers</vt:lpstr>
      </vt:variant>
      <vt:variant>
        <vt:i4>1</vt:i4>
      </vt:variant>
      <vt:variant>
        <vt:lpstr>Slide Titles</vt:lpstr>
      </vt:variant>
      <vt:variant>
        <vt:i4>52</vt:i4>
      </vt:variant>
    </vt:vector>
  </HeadingPairs>
  <TitlesOfParts>
    <vt:vector size="60" baseType="lpstr">
      <vt:lpstr>Office Theme</vt:lpstr>
      <vt:lpstr>Edge</vt:lpstr>
      <vt:lpstr>Default Design</vt:lpstr>
      <vt:lpstr>5_EDCgeneric</vt:lpstr>
      <vt:lpstr>Custom Design</vt:lpstr>
      <vt:lpstr>att_orng_arcs_061307</vt:lpstr>
      <vt:lpstr>1_Office Theme</vt:lpstr>
      <vt:lpstr>Image</vt:lpstr>
      <vt:lpstr>Slide 1</vt:lpstr>
      <vt:lpstr>Social Media and the NYC Health Department</vt:lpstr>
      <vt:lpstr>Why Social Media?</vt:lpstr>
      <vt:lpstr>MySpace – NYC Teen Mindspace</vt:lpstr>
      <vt:lpstr>Blog - nycHealthy</vt:lpstr>
      <vt:lpstr>Twitter - nycHealthy</vt:lpstr>
      <vt:lpstr>Facebook – NYC Condom</vt:lpstr>
      <vt:lpstr>Facebook – NYC Quits Smoking</vt:lpstr>
      <vt:lpstr>OEM Mission</vt:lpstr>
      <vt:lpstr>Slide 10</vt:lpstr>
      <vt:lpstr>Slide 11</vt:lpstr>
      <vt:lpstr>NYC 311’s Online Communications Program</vt:lpstr>
      <vt:lpstr>Twitter</vt:lpstr>
      <vt:lpstr>Slide 14</vt:lpstr>
      <vt:lpstr>Twitter as a Promotion Tool</vt:lpstr>
      <vt:lpstr>Slide 16</vt:lpstr>
      <vt:lpstr>Slide 17</vt:lpstr>
      <vt:lpstr>Slide 18</vt:lpstr>
      <vt:lpstr>Slide 19</vt:lpstr>
      <vt:lpstr>Slide 20</vt:lpstr>
      <vt:lpstr>Slide 21</vt:lpstr>
      <vt:lpstr>Two-way Communications</vt:lpstr>
      <vt:lpstr>Two-way Communications</vt:lpstr>
      <vt:lpstr>First Contact</vt:lpstr>
      <vt:lpstr>Twitter as a Listening Post</vt:lpstr>
      <vt:lpstr>Tweet Topics</vt:lpstr>
      <vt:lpstr>Account Management</vt:lpstr>
      <vt:lpstr>Slide 28</vt:lpstr>
      <vt:lpstr>The Bigger Picture</vt:lpstr>
      <vt:lpstr>New York City Department of Parks &amp; Recreation Social Networking Strategies</vt:lpstr>
      <vt:lpstr>Slide 31</vt:lpstr>
      <vt:lpstr>Slide 32</vt:lpstr>
      <vt:lpstr>Slide 33</vt:lpstr>
      <vt:lpstr>Slide 34</vt:lpstr>
      <vt:lpstr>Slide 35</vt:lpstr>
      <vt:lpstr>Slide 36</vt:lpstr>
      <vt:lpstr>Slide 37</vt:lpstr>
      <vt:lpstr>Slide 38</vt:lpstr>
      <vt:lpstr>Slide 39</vt:lpstr>
      <vt:lpstr>Slide 40</vt:lpstr>
      <vt:lpstr>Division Accounts</vt:lpstr>
      <vt:lpstr>Slide 42</vt:lpstr>
      <vt:lpstr>Event/Initiative Accounts</vt:lpstr>
      <vt:lpstr>Slide 44</vt:lpstr>
      <vt:lpstr>Slide 45</vt:lpstr>
      <vt:lpstr>Social Media Approach Matt Dickman – Fleishman-Hillard for AT&amp;T</vt:lpstr>
      <vt:lpstr>LISTEN, PLAN, ENGAGE, ADAPT.</vt:lpstr>
      <vt:lpstr>CONTENT IS KING.</vt:lpstr>
      <vt:lpstr>DON’T BOIL THE OCEAN.</vt:lpstr>
      <vt:lpstr>OPERATIONALIZE SOCIAL MEDIA.</vt:lpstr>
      <vt:lpstr>Slide 51</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lprobst</dc:creator>
  <cp:lastModifiedBy>lprobst</cp:lastModifiedBy>
  <cp:revision>3</cp:revision>
  <dcterms:created xsi:type="dcterms:W3CDTF">2009-10-14T23:26:43Z</dcterms:created>
  <dcterms:modified xsi:type="dcterms:W3CDTF">2009-10-15T20:25:29Z</dcterms:modified>
</cp:coreProperties>
</file>